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320" r:id="rId3"/>
    <p:sldId id="328" r:id="rId4"/>
    <p:sldId id="344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50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ECAEA-7ECE-4957-99A2-5E01E229A40C}" type="datetimeFigureOut">
              <a:rPr lang="en-US" smtClean="0"/>
              <a:t>10/21/2023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8479-D546-4F4E-B95F-8AAA76BA3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3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ECAEA-7ECE-4957-99A2-5E01E229A40C}" type="datetimeFigureOut">
              <a:rPr lang="en-US" smtClean="0"/>
              <a:t>10/21/2023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8479-D546-4F4E-B95F-8AAA76BA3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409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ECAEA-7ECE-4957-99A2-5E01E229A40C}" type="datetimeFigureOut">
              <a:rPr lang="en-US" smtClean="0"/>
              <a:t>10/21/2023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8479-D546-4F4E-B95F-8AAA76BA3941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192210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ECAEA-7ECE-4957-99A2-5E01E229A40C}" type="datetimeFigureOut">
              <a:rPr lang="en-US" smtClean="0"/>
              <a:t>10/21/2023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8479-D546-4F4E-B95F-8AAA76BA3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8259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ECAEA-7ECE-4957-99A2-5E01E229A40C}" type="datetimeFigureOut">
              <a:rPr lang="en-US" smtClean="0"/>
              <a:t>10/21/2023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8479-D546-4F4E-B95F-8AAA76BA3941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023930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ECAEA-7ECE-4957-99A2-5E01E229A40C}" type="datetimeFigureOut">
              <a:rPr lang="en-US" smtClean="0"/>
              <a:t>10/21/2023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8479-D546-4F4E-B95F-8AAA76BA3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569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ECAEA-7ECE-4957-99A2-5E01E229A40C}" type="datetimeFigureOut">
              <a:rPr lang="en-US" smtClean="0"/>
              <a:t>10/21/2023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8479-D546-4F4E-B95F-8AAA76BA3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9075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ECAEA-7ECE-4957-99A2-5E01E229A40C}" type="datetimeFigureOut">
              <a:rPr lang="en-US" smtClean="0"/>
              <a:t>10/21/2023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8479-D546-4F4E-B95F-8AAA76BA3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296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ECAEA-7ECE-4957-99A2-5E01E229A40C}" type="datetimeFigureOut">
              <a:rPr lang="en-US" smtClean="0"/>
              <a:t>10/21/2023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8479-D546-4F4E-B95F-8AAA76BA3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472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ECAEA-7ECE-4957-99A2-5E01E229A40C}" type="datetimeFigureOut">
              <a:rPr lang="en-US" smtClean="0"/>
              <a:t>10/21/2023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8479-D546-4F4E-B95F-8AAA76BA3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535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ECAEA-7ECE-4957-99A2-5E01E229A40C}" type="datetimeFigureOut">
              <a:rPr lang="en-US" smtClean="0"/>
              <a:t>10/21/2023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8479-D546-4F4E-B95F-8AAA76BA3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568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ECAEA-7ECE-4957-99A2-5E01E229A40C}" type="datetimeFigureOut">
              <a:rPr lang="en-US" smtClean="0"/>
              <a:t>10/21/2023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8479-D546-4F4E-B95F-8AAA76BA3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473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ECAEA-7ECE-4957-99A2-5E01E229A40C}" type="datetimeFigureOut">
              <a:rPr lang="en-US" smtClean="0"/>
              <a:t>10/21/2023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8479-D546-4F4E-B95F-8AAA76BA3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290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ECAEA-7ECE-4957-99A2-5E01E229A40C}" type="datetimeFigureOut">
              <a:rPr lang="en-US" smtClean="0"/>
              <a:t>10/21/2023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8479-D546-4F4E-B95F-8AAA76BA3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368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ECAEA-7ECE-4957-99A2-5E01E229A40C}" type="datetimeFigureOut">
              <a:rPr lang="en-US" smtClean="0"/>
              <a:t>10/21/2023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8479-D546-4F4E-B95F-8AAA76BA3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218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ECAEA-7ECE-4957-99A2-5E01E229A40C}" type="datetimeFigureOut">
              <a:rPr lang="en-US" smtClean="0"/>
              <a:t>10/21/2023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8479-D546-4F4E-B95F-8AAA76BA3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697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ECAEA-7ECE-4957-99A2-5E01E229A40C}" type="datetimeFigureOut">
              <a:rPr lang="en-US" smtClean="0"/>
              <a:t>10/21/2023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A518479-D546-4F4E-B95F-8AAA76BA3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161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28460BD8-AE3F-4AC9-9D0B-717052AA5D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54420CFE-F482-466E-9E1E-C78513C0B8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331032B-BD21-4BDA-920C-12E3580525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23">
              <a:extLst>
                <a:ext uri="{FF2B5EF4-FFF2-40B4-BE49-F238E27FC236}">
                  <a16:creationId xmlns:a16="http://schemas.microsoft.com/office/drawing/2014/main" id="{E7514DA3-59E7-409E-8A3B-AD097F6E56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4" name="Rectangle 25">
              <a:extLst>
                <a:ext uri="{FF2B5EF4-FFF2-40B4-BE49-F238E27FC236}">
                  <a16:creationId xmlns:a16="http://schemas.microsoft.com/office/drawing/2014/main" id="{57B9A2A6-3BE4-4599-9364-F71C5BFD61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4FD744C6-4ED8-4BC9-BF68-6BDF701C5D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6" name="Rectangle 27">
              <a:extLst>
                <a:ext uri="{FF2B5EF4-FFF2-40B4-BE49-F238E27FC236}">
                  <a16:creationId xmlns:a16="http://schemas.microsoft.com/office/drawing/2014/main" id="{092C5BAD-C911-4F8F-A1C5-470268BE6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7" name="Rectangle 28">
              <a:extLst>
                <a:ext uri="{FF2B5EF4-FFF2-40B4-BE49-F238E27FC236}">
                  <a16:creationId xmlns:a16="http://schemas.microsoft.com/office/drawing/2014/main" id="{B133D0C8-4EC4-424F-8E70-0482D5B1B6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8" name="Rectangle 29">
              <a:extLst>
                <a:ext uri="{FF2B5EF4-FFF2-40B4-BE49-F238E27FC236}">
                  <a16:creationId xmlns:a16="http://schemas.microsoft.com/office/drawing/2014/main" id="{7B1532A0-F4B3-4DE8-B18F-740CAAD25A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8EFDD162-BBBA-4062-8BBF-53DBA10913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DCFC9E65-3E19-4483-B952-25D29683CA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</p:grpSp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2783C067-F8BF-4755-B516-8A0CD74CF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6646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id="{2ED796EC-E7FF-46DB-B912-FB08BF12AA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6" name="Isosceles Triangle 25">
            <a:extLst>
              <a:ext uri="{FF2B5EF4-FFF2-40B4-BE49-F238E27FC236}">
                <a16:creationId xmlns:a16="http://schemas.microsoft.com/office/drawing/2014/main" id="{549A2DAB-B431-487D-95AD-BB0FECB49E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38534" y="3818467"/>
            <a:ext cx="4450292" cy="3039533"/>
          </a:xfrm>
          <a:prstGeom prst="triangle">
            <a:avLst>
              <a:gd name="adj" fmla="val 100000"/>
            </a:avLst>
          </a:prstGeom>
          <a:solidFill>
            <a:schemeClr val="accent1">
              <a:alpha val="8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819F787-32B4-46A8-BC57-C6571BCEE2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25641" y="0"/>
            <a:ext cx="1766359" cy="6858000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5ECDEE1-7093-418F-9CF5-24EEB115C1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134600" y="0"/>
            <a:ext cx="1727200" cy="6858000"/>
          </a:xfrm>
          <a:prstGeom prst="line">
            <a:avLst/>
          </a:prstGeom>
          <a:ln w="15875" cap="sq">
            <a:solidFill>
              <a:schemeClr val="accent2"/>
            </a:solidFill>
            <a:bevel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45062AF-EB11-4651-BC4A-4DA21768DE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ubtitle 4">
            <a:extLst>
              <a:ext uri="{FF2B5EF4-FFF2-40B4-BE49-F238E27FC236}">
                <a16:creationId xmlns:a16="http://schemas.microsoft.com/office/drawing/2014/main" id="{AE4CC452-245D-32BF-202C-A19708B537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07067" y="4050833"/>
            <a:ext cx="7766936" cy="1096899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endParaRPr lang="en-US" sz="18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E2A611B-868D-9AD8-3378-A607DE3E27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7067" y="1397000"/>
            <a:ext cx="7766936" cy="265383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5400" dirty="0"/>
              <a:t>Overview of Handling Time, Money Well</a:t>
            </a:r>
          </a:p>
        </p:txBody>
      </p:sp>
    </p:spTree>
    <p:extLst>
      <p:ext uri="{BB962C8B-B14F-4D97-AF65-F5344CB8AC3E}">
        <p14:creationId xmlns:p14="http://schemas.microsoft.com/office/powerpoint/2010/main" val="1604469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769">
        <p:fade/>
      </p:transition>
    </mc:Choice>
    <mc:Fallback xmlns="">
      <p:transition spd="med" advTm="4769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03E8462A-FEBA-4848-81CC-3F8DA3E47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2109F83F-40FE-4DB3-84CC-09FB3340D0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1DE492D7-C3C3-48FF-80C8-37021EA026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23">
              <a:extLst>
                <a:ext uri="{FF2B5EF4-FFF2-40B4-BE49-F238E27FC236}">
                  <a16:creationId xmlns:a16="http://schemas.microsoft.com/office/drawing/2014/main" id="{0B30FF97-2E9A-490A-AED2-90BA2E0EC1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7" name="Rectangle 25">
              <a:extLst>
                <a:ext uri="{FF2B5EF4-FFF2-40B4-BE49-F238E27FC236}">
                  <a16:creationId xmlns:a16="http://schemas.microsoft.com/office/drawing/2014/main" id="{B6D53C7D-A312-47B6-A66A-230A19CFAC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8" name="Isosceles Triangle 37">
              <a:extLst>
                <a:ext uri="{FF2B5EF4-FFF2-40B4-BE49-F238E27FC236}">
                  <a16:creationId xmlns:a16="http://schemas.microsoft.com/office/drawing/2014/main" id="{9329D58C-0D2E-4A2B-AD6A-9CEE506784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9" name="Rectangle 27">
              <a:extLst>
                <a:ext uri="{FF2B5EF4-FFF2-40B4-BE49-F238E27FC236}">
                  <a16:creationId xmlns:a16="http://schemas.microsoft.com/office/drawing/2014/main" id="{9D446EDE-C690-4461-8BF2-7634808FC8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40" name="Rectangle 28">
              <a:extLst>
                <a:ext uri="{FF2B5EF4-FFF2-40B4-BE49-F238E27FC236}">
                  <a16:creationId xmlns:a16="http://schemas.microsoft.com/office/drawing/2014/main" id="{323F3D34-6531-4AD7-A8C6-195A090281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41" name="Rectangle 29">
              <a:extLst>
                <a:ext uri="{FF2B5EF4-FFF2-40B4-BE49-F238E27FC236}">
                  <a16:creationId xmlns:a16="http://schemas.microsoft.com/office/drawing/2014/main" id="{B9B0AE3F-2350-435F-A9B0-C310BF8763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42" name="Isosceles Triangle 41">
              <a:extLst>
                <a:ext uri="{FF2B5EF4-FFF2-40B4-BE49-F238E27FC236}">
                  <a16:creationId xmlns:a16="http://schemas.microsoft.com/office/drawing/2014/main" id="{4EFA655C-9E50-4C14-A89E-AD7B648E4E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43" name="Isosceles Triangle 42">
              <a:extLst>
                <a:ext uri="{FF2B5EF4-FFF2-40B4-BE49-F238E27FC236}">
                  <a16:creationId xmlns:a16="http://schemas.microsoft.com/office/drawing/2014/main" id="{3E843863-7D25-4C01-9A17-E817CB6D99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7941F9B1-B01B-4A84-89D9-B169AEB4E4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8301227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FFB7C0C-AACA-DBD7-B297-3A2EA99A5EE7}"/>
              </a:ext>
            </a:extLst>
          </p:cNvPr>
          <p:cNvSpPr txBox="1"/>
          <p:nvPr/>
        </p:nvSpPr>
        <p:spPr>
          <a:xfrm>
            <a:off x="1952087" y="5427429"/>
            <a:ext cx="58980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(Use your camera to click on this QR code and download the presentation)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DBA332-7CDA-3D46-5A7C-FF988A5A1D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29069" y="598217"/>
            <a:ext cx="4538696" cy="4512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183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0897">
        <p:fade/>
      </p:transition>
    </mc:Choice>
    <mc:Fallback>
      <p:transition spd="med" advClick="0" advTm="10897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CDD58D-E9CB-1EB5-6B41-0AFDE0ABF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Handling</a:t>
            </a:r>
            <a:r>
              <a:rPr lang="en-US" b="1" dirty="0"/>
              <a:t> </a:t>
            </a:r>
            <a:r>
              <a:rPr lang="en-US" b="1" u="sng" dirty="0"/>
              <a:t>Time</a:t>
            </a:r>
            <a:r>
              <a:rPr lang="en-US" b="1" dirty="0"/>
              <a:t> </a:t>
            </a:r>
            <a:r>
              <a:rPr lang="en-US" dirty="0"/>
              <a:t>Well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CD78A8-1BF5-301B-F794-A3F4857397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Outline for the discussion to follow:</a:t>
            </a:r>
            <a:endParaRPr lang="en-US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3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Who owns your time?</a:t>
            </a:r>
            <a:endParaRPr lang="en-US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3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Mission- Goals for our time</a:t>
            </a:r>
            <a:endParaRPr lang="en-US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3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Ground Rules</a:t>
            </a:r>
            <a:endParaRPr lang="en-US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3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Obstacles</a:t>
            </a:r>
            <a:endParaRPr lang="en-US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3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Conclusion</a:t>
            </a:r>
            <a:endParaRPr lang="en-US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084533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/>
    </mc:Choice>
    <mc:Fallback>
      <p:transition spd="slow" advClick="0" advTm="6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CDD58D-E9CB-1EB5-6B41-0AFDE0ABF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Handling </a:t>
            </a:r>
            <a:r>
              <a:rPr lang="en-US" b="1" u="sng" dirty="0"/>
              <a:t>Money</a:t>
            </a:r>
            <a:r>
              <a:rPr lang="en-US" dirty="0"/>
              <a:t> Well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CD78A8-1BF5-301B-F794-A3F4857397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Outline for the discussion to follow:</a:t>
            </a:r>
            <a:endParaRPr lang="en-US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3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Understanding Money- as God reveals it</a:t>
            </a:r>
          </a:p>
          <a:p>
            <a:pPr lvl="1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3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Attitude towards money</a:t>
            </a:r>
          </a:p>
          <a:p>
            <a:pPr lvl="1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3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Generosity</a:t>
            </a:r>
          </a:p>
          <a:p>
            <a:pPr lvl="1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3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Our Faith on Display</a:t>
            </a:r>
          </a:p>
          <a:p>
            <a:pPr lvl="1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3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Jesus’ View of Money</a:t>
            </a:r>
          </a:p>
          <a:p>
            <a:pPr marL="400050" lvl="1" indent="0">
              <a:lnSpc>
                <a:spcPct val="107000"/>
              </a:lnSpc>
              <a:spcBef>
                <a:spcPts val="0"/>
              </a:spcBef>
              <a:buNone/>
            </a:pPr>
            <a:endParaRPr lang="en-US" sz="30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00050" lvl="1" indent="0">
              <a:lnSpc>
                <a:spcPct val="107000"/>
              </a:lnSpc>
              <a:spcBef>
                <a:spcPts val="0"/>
              </a:spcBef>
              <a:buNone/>
            </a:pPr>
            <a:endParaRPr lang="en-US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6413823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00"/>
    </mc:Choice>
    <mc:Fallback>
      <p:transition spd="slow" advTm="6000"/>
    </mc:Fallback>
  </mc:AlternateContent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39074</TotalTime>
  <Words>76</Words>
  <Application>Microsoft Office PowerPoint</Application>
  <PresentationFormat>Widescreen</PresentationFormat>
  <Paragraphs>17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Trebuchet MS</vt:lpstr>
      <vt:lpstr>Wingdings 3</vt:lpstr>
      <vt:lpstr>Facet</vt:lpstr>
      <vt:lpstr>Overview of Handling Time, Money Well</vt:lpstr>
      <vt:lpstr>PowerPoint Presentation</vt:lpstr>
      <vt:lpstr>Handling Time Well</vt:lpstr>
      <vt:lpstr>Handling Money Well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Formative Teaching and Family Worship</dc:title>
  <dc:creator>Jack Dix</dc:creator>
  <cp:lastModifiedBy>Jack Dix</cp:lastModifiedBy>
  <cp:revision>32</cp:revision>
  <dcterms:created xsi:type="dcterms:W3CDTF">2023-08-12T14:37:50Z</dcterms:created>
  <dcterms:modified xsi:type="dcterms:W3CDTF">2023-10-21T14:22:33Z</dcterms:modified>
</cp:coreProperties>
</file>