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320" r:id="rId3"/>
    <p:sldId id="323" r:id="rId4"/>
    <p:sldId id="322"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sorterViewPr>
    <p:cViewPr>
      <p:scale>
        <a:sx n="100" d="100"/>
        <a:sy n="100" d="100"/>
      </p:scale>
      <p:origin x="0" y="-15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1533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5740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9221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688825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2393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734569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70907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20029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006472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74853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0ECAEA-7ECE-4957-99A2-5E01E229A40C}" type="datetimeFigureOut">
              <a:rPr lang="en-US" smtClean="0"/>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35568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0ECAEA-7ECE-4957-99A2-5E01E229A40C}" type="datetimeFigureOut">
              <a:rPr lang="en-US" smtClean="0"/>
              <a:t>9/28/2023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8947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B0ECAEA-7ECE-4957-99A2-5E01E229A40C}" type="datetimeFigureOut">
              <a:rPr lang="en-US" smtClean="0"/>
              <a:t>9/28/2023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816290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ECAEA-7ECE-4957-99A2-5E01E229A40C}" type="datetimeFigureOut">
              <a:rPr lang="en-US" smtClean="0"/>
              <a:t>9/28/2023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904368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944218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97697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B0ECAEA-7ECE-4957-99A2-5E01E229A40C}" type="datetimeFigureOut">
              <a:rPr lang="en-US" smtClean="0"/>
              <a:t>9/28/2023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A518479-D546-4F4E-B95F-8AAA76BA3941}" type="slidenum">
              <a:rPr lang="en-US" smtClean="0"/>
              <a:t>‹#›</a:t>
            </a:fld>
            <a:endParaRPr lang="en-US"/>
          </a:p>
        </p:txBody>
      </p:sp>
    </p:spTree>
    <p:extLst>
      <p:ext uri="{BB962C8B-B14F-4D97-AF65-F5344CB8AC3E}">
        <p14:creationId xmlns:p14="http://schemas.microsoft.com/office/powerpoint/2010/main" val="117916159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8460BD8-AE3F-4AC9-9D0B-717052AA5D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54420CFE-F482-466E-9E1E-C78513C0B8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331032B-BD21-4BDA-920C-12E35805256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E7514DA3-59E7-409E-8A3B-AD097F6E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Rectangle 25">
              <a:extLst>
                <a:ext uri="{FF2B5EF4-FFF2-40B4-BE49-F238E27FC236}">
                  <a16:creationId xmlns:a16="http://schemas.microsoft.com/office/drawing/2014/main" id="{57B9A2A6-3BE4-4599-9364-F71C5BFD6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Isosceles Triangle 14">
              <a:extLst>
                <a:ext uri="{FF2B5EF4-FFF2-40B4-BE49-F238E27FC236}">
                  <a16:creationId xmlns:a16="http://schemas.microsoft.com/office/drawing/2014/main" id="{4FD744C6-4ED8-4BC9-BF68-6BDF701C5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7">
              <a:extLst>
                <a:ext uri="{FF2B5EF4-FFF2-40B4-BE49-F238E27FC236}">
                  <a16:creationId xmlns:a16="http://schemas.microsoft.com/office/drawing/2014/main" id="{092C5BAD-C911-4F8F-A1C5-470268BE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8">
              <a:extLst>
                <a:ext uri="{FF2B5EF4-FFF2-40B4-BE49-F238E27FC236}">
                  <a16:creationId xmlns:a16="http://schemas.microsoft.com/office/drawing/2014/main" id="{B133D0C8-4EC4-424F-8E70-0482D5B1B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Rectangle 29">
              <a:extLst>
                <a:ext uri="{FF2B5EF4-FFF2-40B4-BE49-F238E27FC236}">
                  <a16:creationId xmlns:a16="http://schemas.microsoft.com/office/drawing/2014/main" id="{7B1532A0-F4B3-4DE8-B18F-740CAAD25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8EFDD162-BBBA-4062-8BBF-53DBA1091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Isosceles Triangle 19">
              <a:extLst>
                <a:ext uri="{FF2B5EF4-FFF2-40B4-BE49-F238E27FC236}">
                  <a16:creationId xmlns:a16="http://schemas.microsoft.com/office/drawing/2014/main" id="{DCFC9E65-3E19-4483-B952-25D29683C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useBgFill="1">
        <p:nvSpPr>
          <p:cNvPr id="22" name="Rectangle 21">
            <a:extLst>
              <a:ext uri="{FF2B5EF4-FFF2-40B4-BE49-F238E27FC236}">
                <a16:creationId xmlns:a16="http://schemas.microsoft.com/office/drawing/2014/main" id="{2783C067-F8BF-4755-B516-8A0CD74C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66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2ED796EC-E7FF-46DB-B912-FB08BF12A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Isosceles Triangle 25">
            <a:extLst>
              <a:ext uri="{FF2B5EF4-FFF2-40B4-BE49-F238E27FC236}">
                <a16:creationId xmlns:a16="http://schemas.microsoft.com/office/drawing/2014/main" id="{549A2DAB-B431-487D-95AD-BB0FECB49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alpha val="88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Rectangle 27">
            <a:extLst>
              <a:ext uri="{FF2B5EF4-FFF2-40B4-BE49-F238E27FC236}">
                <a16:creationId xmlns:a16="http://schemas.microsoft.com/office/drawing/2014/main" id="{0819F787-32B4-46A8-BC57-C6571BCEE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cxnSp>
        <p:nvCxnSpPr>
          <p:cNvPr id="30" name="Straight Connector 29">
            <a:extLst>
              <a:ext uri="{FF2B5EF4-FFF2-40B4-BE49-F238E27FC236}">
                <a16:creationId xmlns:a16="http://schemas.microsoft.com/office/drawing/2014/main" id="{C5ECDEE1-7093-418F-9CF5-24EEB115C1C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045062AF-EB11-4651-BC4A-4DA21768D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5" name="Subtitle 4">
            <a:extLst>
              <a:ext uri="{FF2B5EF4-FFF2-40B4-BE49-F238E27FC236}">
                <a16:creationId xmlns:a16="http://schemas.microsoft.com/office/drawing/2014/main" id="{AE4CC452-245D-32BF-202C-A19708B5373B}"/>
              </a:ext>
            </a:extLst>
          </p:cNvPr>
          <p:cNvSpPr>
            <a:spLocks noGrp="1"/>
          </p:cNvSpPr>
          <p:nvPr>
            <p:ph type="body" idx="1"/>
          </p:nvPr>
        </p:nvSpPr>
        <p:spPr>
          <a:xfrm>
            <a:off x="1507067" y="4050833"/>
            <a:ext cx="7766936" cy="1096899"/>
          </a:xfrm>
        </p:spPr>
        <p:txBody>
          <a:bodyPr vert="horz" lIns="91440" tIns="45720" rIns="91440" bIns="45720" rtlCol="0" anchor="t">
            <a:normAutofit/>
          </a:bodyPr>
          <a:lstStyle/>
          <a:p>
            <a:pPr algn="r"/>
            <a:endParaRPr lang="en-US" sz="1800" dirty="0"/>
          </a:p>
        </p:txBody>
      </p:sp>
      <p:sp>
        <p:nvSpPr>
          <p:cNvPr id="4" name="Title 3">
            <a:extLst>
              <a:ext uri="{FF2B5EF4-FFF2-40B4-BE49-F238E27FC236}">
                <a16:creationId xmlns:a16="http://schemas.microsoft.com/office/drawing/2014/main" id="{4E2A611B-868D-9AD8-3378-A607DE3E270C}"/>
              </a:ext>
            </a:extLst>
          </p:cNvPr>
          <p:cNvSpPr>
            <a:spLocks noGrp="1"/>
          </p:cNvSpPr>
          <p:nvPr>
            <p:ph type="title"/>
          </p:nvPr>
        </p:nvSpPr>
        <p:spPr>
          <a:xfrm>
            <a:off x="1507067" y="1397000"/>
            <a:ext cx="7766936" cy="2653836"/>
          </a:xfrm>
        </p:spPr>
        <p:txBody>
          <a:bodyPr vert="horz" lIns="91440" tIns="45720" rIns="91440" bIns="45720" rtlCol="0" anchor="b">
            <a:normAutofit/>
          </a:bodyPr>
          <a:lstStyle/>
          <a:p>
            <a:pPr algn="r"/>
            <a:r>
              <a:rPr lang="en-US" sz="5400" dirty="0"/>
              <a:t>Balancing Work, Family, and Church</a:t>
            </a:r>
          </a:p>
        </p:txBody>
      </p:sp>
    </p:spTree>
    <p:extLst>
      <p:ext uri="{BB962C8B-B14F-4D97-AF65-F5344CB8AC3E}">
        <p14:creationId xmlns:p14="http://schemas.microsoft.com/office/powerpoint/2010/main" val="1604469445"/>
      </p:ext>
    </p:extLst>
  </p:cSld>
  <p:clrMapOvr>
    <a:masterClrMapping/>
  </p:clrMapOvr>
  <mc:AlternateContent xmlns:mc="http://schemas.openxmlformats.org/markup-compatibility/2006">
    <mc:Choice xmlns:p14="http://schemas.microsoft.com/office/powerpoint/2010/main" Requires="p14">
      <p:transition spd="med" p14:dur="700" advTm="4769">
        <p:fade/>
      </p:transition>
    </mc:Choice>
    <mc:Fallback>
      <p:transition spd="med" advTm="4769">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35" name="Straight Connector 34">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6"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7"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8" name="Isosceles Triangle 37">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9"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0"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2" name="Isosceles Triangle 41">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3" name="Isosceles Triangle 42">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45" name="Rectangle 44">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8301227"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FFB7C0C-AACA-DBD7-B297-3A2EA99A5EE7}"/>
              </a:ext>
            </a:extLst>
          </p:cNvPr>
          <p:cNvSpPr txBox="1"/>
          <p:nvPr/>
        </p:nvSpPr>
        <p:spPr>
          <a:xfrm>
            <a:off x="1952087" y="5427429"/>
            <a:ext cx="5898093" cy="830997"/>
          </a:xfrm>
          <a:prstGeom prst="rect">
            <a:avLst/>
          </a:prstGeom>
          <a:noFill/>
        </p:spPr>
        <p:txBody>
          <a:bodyPr wrap="square" rtlCol="0">
            <a:spAutoFit/>
          </a:bodyPr>
          <a:lstStyle/>
          <a:p>
            <a:r>
              <a:rPr lang="en-US" sz="2400" dirty="0"/>
              <a:t>(Use your camera to click on this QR code and download the presentation)</a:t>
            </a:r>
          </a:p>
        </p:txBody>
      </p:sp>
      <p:pic>
        <p:nvPicPr>
          <p:cNvPr id="7" name="Picture 6">
            <a:extLst>
              <a:ext uri="{FF2B5EF4-FFF2-40B4-BE49-F238E27FC236}">
                <a16:creationId xmlns:a16="http://schemas.microsoft.com/office/drawing/2014/main" id="{CEDBA332-7CDA-3D46-5A7C-FF988A5A1DB5}"/>
              </a:ext>
            </a:extLst>
          </p:cNvPr>
          <p:cNvPicPr>
            <a:picLocks noChangeAspect="1"/>
          </p:cNvPicPr>
          <p:nvPr/>
        </p:nvPicPr>
        <p:blipFill>
          <a:blip r:embed="rId2"/>
          <a:stretch>
            <a:fillRect/>
          </a:stretch>
        </p:blipFill>
        <p:spPr>
          <a:xfrm>
            <a:off x="2224123" y="710951"/>
            <a:ext cx="4548588" cy="4512982"/>
          </a:xfrm>
          <a:prstGeom prst="rect">
            <a:avLst/>
          </a:prstGeom>
        </p:spPr>
      </p:pic>
    </p:spTree>
    <p:extLst>
      <p:ext uri="{BB962C8B-B14F-4D97-AF65-F5344CB8AC3E}">
        <p14:creationId xmlns:p14="http://schemas.microsoft.com/office/powerpoint/2010/main" val="1542183805"/>
      </p:ext>
    </p:extLst>
  </p:cSld>
  <p:clrMapOvr>
    <a:masterClrMapping/>
  </p:clrMapOvr>
  <mc:AlternateContent xmlns:mc="http://schemas.openxmlformats.org/markup-compatibility/2006">
    <mc:Choice xmlns:p14="http://schemas.microsoft.com/office/powerpoint/2010/main" Requires="p14">
      <p:transition spd="med" p14:dur="700" advTm="10897">
        <p:fade/>
      </p:transition>
    </mc:Choice>
    <mc:Fallback>
      <p:transition spd="med" advTm="10897">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D83F1-907F-EB38-08AE-F2E693E824B6}"/>
              </a:ext>
            </a:extLst>
          </p:cNvPr>
          <p:cNvSpPr>
            <a:spLocks noGrp="1"/>
          </p:cNvSpPr>
          <p:nvPr>
            <p:ph type="title"/>
          </p:nvPr>
        </p:nvSpPr>
        <p:spPr>
          <a:xfrm>
            <a:off x="677335" y="3614157"/>
            <a:ext cx="8596668" cy="1826581"/>
          </a:xfrm>
        </p:spPr>
        <p:txBody>
          <a:bodyPr>
            <a:normAutofit fontScale="90000"/>
          </a:bodyPr>
          <a:lstStyle/>
          <a:p>
            <a:r>
              <a:rPr lang="en-US" dirty="0"/>
              <a:t>“…walking through this life- keeping our </a:t>
            </a:r>
            <a:r>
              <a:rPr lang="en-US" b="1" dirty="0"/>
              <a:t>primary responsibilities of following Christ </a:t>
            </a:r>
            <a:r>
              <a:rPr lang="en-US" dirty="0"/>
              <a:t>intact and doing all the things that God has assigned us to do, in faithfulness and fruitfulness, bringing honor and glory to Him in all that we do.”</a:t>
            </a:r>
          </a:p>
        </p:txBody>
      </p:sp>
    </p:spTree>
    <p:extLst>
      <p:ext uri="{BB962C8B-B14F-4D97-AF65-F5344CB8AC3E}">
        <p14:creationId xmlns:p14="http://schemas.microsoft.com/office/powerpoint/2010/main" val="2770659775"/>
      </p:ext>
    </p:extLst>
  </p:cSld>
  <p:clrMapOvr>
    <a:masterClrMapping/>
  </p:clrMapOvr>
  <mc:AlternateContent xmlns:mc="http://schemas.openxmlformats.org/markup-compatibility/2006">
    <mc:Choice xmlns:p14="http://schemas.microsoft.com/office/powerpoint/2010/main" Requires="p14">
      <p:transition spd="med" p14:dur="700" advTm="7593">
        <p:fade/>
      </p:transition>
    </mc:Choice>
    <mc:Fallback>
      <p:transition spd="med" advTm="7593">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Isosceles Triangle 13">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Isosceles Triangle 17">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1" name="Rectangle 20">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8301227"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D678075-45C7-4D37-D778-68F7AEB15C91}"/>
              </a:ext>
            </a:extLst>
          </p:cNvPr>
          <p:cNvPicPr>
            <a:picLocks noChangeAspect="1"/>
          </p:cNvPicPr>
          <p:nvPr/>
        </p:nvPicPr>
        <p:blipFill>
          <a:blip r:embed="rId2"/>
          <a:stretch>
            <a:fillRect/>
          </a:stretch>
        </p:blipFill>
        <p:spPr>
          <a:xfrm>
            <a:off x="2600960" y="697043"/>
            <a:ext cx="4084320" cy="5500769"/>
          </a:xfrm>
          <a:prstGeom prst="rect">
            <a:avLst/>
          </a:prstGeom>
        </p:spPr>
      </p:pic>
    </p:spTree>
    <p:extLst>
      <p:ext uri="{BB962C8B-B14F-4D97-AF65-F5344CB8AC3E}">
        <p14:creationId xmlns:p14="http://schemas.microsoft.com/office/powerpoint/2010/main" val="1387174493"/>
      </p:ext>
    </p:extLst>
  </p:cSld>
  <p:clrMapOvr>
    <a:masterClrMapping/>
  </p:clrMapOvr>
  <mc:AlternateContent xmlns:mc="http://schemas.openxmlformats.org/markup-compatibility/2006">
    <mc:Choice xmlns:p14="http://schemas.microsoft.com/office/powerpoint/2010/main" Requires="p14">
      <p:transition spd="med" p14:dur="700" advTm="5659">
        <p:fade/>
      </p:transition>
    </mc:Choice>
    <mc:Fallback>
      <p:transition spd="med" advTm="5659">
        <p:fade/>
      </p:transition>
    </mc:Fallback>
  </mc:AlternateContent>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31827</TotalTime>
  <Words>65</Words>
  <Application>Microsoft Office PowerPoint</Application>
  <PresentationFormat>Widescreen</PresentationFormat>
  <Paragraphs>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Trebuchet MS</vt:lpstr>
      <vt:lpstr>Wingdings 3</vt:lpstr>
      <vt:lpstr>Facet</vt:lpstr>
      <vt:lpstr>Balancing Work, Family, and Church</vt:lpstr>
      <vt:lpstr>PowerPoint Presentation</vt:lpstr>
      <vt:lpstr>“…walking through this life- keeping our primary responsibilities of following Christ intact and doing all the things that God has assigned us to do, in faithfulness and fruitfulness, bringing honor and glory to Him in all that we do.”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Formative Teaching and Family Worship</dc:title>
  <dc:creator>Jack Dix</dc:creator>
  <cp:lastModifiedBy>Jack Dix</cp:lastModifiedBy>
  <cp:revision>29</cp:revision>
  <dcterms:created xsi:type="dcterms:W3CDTF">2023-08-12T14:37:50Z</dcterms:created>
  <dcterms:modified xsi:type="dcterms:W3CDTF">2023-09-30T14:24:52Z</dcterms:modified>
</cp:coreProperties>
</file>