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ink/ink1.xml" ContentType="application/inkml+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sldIdLst>
    <p:sldId id="256" r:id="rId2"/>
    <p:sldId id="260" r:id="rId3"/>
    <p:sldId id="257" r:id="rId4"/>
    <p:sldId id="270" r:id="rId5"/>
    <p:sldId id="268" r:id="rId6"/>
    <p:sldId id="263" r:id="rId7"/>
    <p:sldId id="271" r:id="rId8"/>
    <p:sldId id="264" r:id="rId9"/>
    <p:sldId id="265" r:id="rId10"/>
    <p:sldId id="259" r:id="rId11"/>
    <p:sldId id="261" r:id="rId12"/>
    <p:sldId id="269" r:id="rId13"/>
    <p:sldId id="266" r:id="rId14"/>
    <p:sldId id="262" r:id="rId15"/>
    <p:sldId id="267"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021"/>
    <p:restoredTop sz="94650"/>
  </p:normalViewPr>
  <p:slideViewPr>
    <p:cSldViewPr snapToGrid="0">
      <p:cViewPr varScale="1">
        <p:scale>
          <a:sx n="97" d="100"/>
          <a:sy n="97" d="100"/>
        </p:scale>
        <p:origin x="216" y="68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9-21T21:29:10.219"/>
    </inkml:context>
    <inkml:brush xml:id="br0">
      <inkml:brushProperty name="width" value="0.05" units="cm"/>
      <inkml:brushProperty name="height" value="0.05" units="cm"/>
    </inkml:brush>
  </inkml:definitions>
  <inkml:trace contextRef="#ctx0" brushRef="#br0">1 0 32</inkml:trace>
</inkml:ink>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EE56D6-F195-48D7-978E-7EE16D430469}"/>
              </a:ext>
            </a:extLst>
          </p:cNvPr>
          <p:cNvSpPr>
            <a:spLocks noGrp="1"/>
          </p:cNvSpPr>
          <p:nvPr>
            <p:ph type="ctrTitle"/>
          </p:nvPr>
        </p:nvSpPr>
        <p:spPr>
          <a:xfrm>
            <a:off x="1756946" y="1104900"/>
            <a:ext cx="8376514" cy="3120504"/>
          </a:xfrm>
        </p:spPr>
        <p:txBody>
          <a:bodyPr anchor="b">
            <a:normAutofit/>
          </a:bodyPr>
          <a:lstStyle>
            <a:lvl1pPr algn="ctr">
              <a:lnSpc>
                <a:spcPct val="110000"/>
              </a:lnSpc>
              <a:defRPr sz="28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10A72F42-5C88-4F7D-803B-C371B570D784}"/>
              </a:ext>
            </a:extLst>
          </p:cNvPr>
          <p:cNvSpPr>
            <a:spLocks noGrp="1"/>
          </p:cNvSpPr>
          <p:nvPr>
            <p:ph type="subTitle" idx="1"/>
          </p:nvPr>
        </p:nvSpPr>
        <p:spPr>
          <a:xfrm>
            <a:off x="2908039" y="4442385"/>
            <a:ext cx="6074328" cy="984023"/>
          </a:xfrm>
        </p:spPr>
        <p:txBody>
          <a:bodyPr>
            <a:normAutofit/>
          </a:bodyPr>
          <a:lstStyle>
            <a:lvl1pPr marL="0" indent="0" algn="ctr">
              <a:lnSpc>
                <a:spcPct val="100000"/>
              </a:lnSpc>
              <a:buNone/>
              <a:defRPr sz="2000" i="0" spc="160"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7A0384F3-2D6A-49F6-8F79-F3955E90484E}"/>
              </a:ext>
            </a:extLst>
          </p:cNvPr>
          <p:cNvSpPr>
            <a:spLocks noGrp="1"/>
          </p:cNvSpPr>
          <p:nvPr>
            <p:ph type="dt" sz="half" idx="10"/>
          </p:nvPr>
        </p:nvSpPr>
        <p:spPr/>
        <p:txBody>
          <a:bodyPr/>
          <a:lstStyle/>
          <a:p>
            <a:fld id="{91F9259A-1FE3-4FF9-8A07-BDD8177164ED}" type="datetime4">
              <a:rPr lang="en-US" smtClean="0"/>
              <a:t>March 11, 2023</a:t>
            </a:fld>
            <a:endParaRPr lang="en-US"/>
          </a:p>
        </p:txBody>
      </p:sp>
      <p:sp>
        <p:nvSpPr>
          <p:cNvPr id="5" name="Footer Placeholder 4">
            <a:extLst>
              <a:ext uri="{FF2B5EF4-FFF2-40B4-BE49-F238E27FC236}">
                <a16:creationId xmlns:a16="http://schemas.microsoft.com/office/drawing/2014/main" id="{95363F32-CD31-4801-BAE4-09EEB126299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FD5D34C-49ED-4ADB-8693-73B790764F39}"/>
              </a:ext>
            </a:extLst>
          </p:cNvPr>
          <p:cNvSpPr>
            <a:spLocks noGrp="1"/>
          </p:cNvSpPr>
          <p:nvPr>
            <p:ph type="sldNum" sz="quarter" idx="12"/>
          </p:nvPr>
        </p:nvSpPr>
        <p:spPr/>
        <p:txBody>
          <a:bodyPr/>
          <a:lstStyle/>
          <a:p>
            <a:fld id="{9D4AEF59-F28E-467C-9EA3-92D1CFAD475A}" type="slidenum">
              <a:rPr lang="en-US" smtClean="0"/>
              <a:t>‹#›</a:t>
            </a:fld>
            <a:endParaRPr lang="en-US"/>
          </a:p>
        </p:txBody>
      </p:sp>
    </p:spTree>
    <p:extLst>
      <p:ext uri="{BB962C8B-B14F-4D97-AF65-F5344CB8AC3E}">
        <p14:creationId xmlns:p14="http://schemas.microsoft.com/office/powerpoint/2010/main" val="216154239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prestige"/>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Vertical Text">
    <p:spTree>
      <p:nvGrpSpPr>
        <p:cNvPr id="1" name=""/>
        <p:cNvGrpSpPr/>
        <p:nvPr/>
      </p:nvGrpSpPr>
      <p:grpSpPr>
        <a:xfrm>
          <a:off x="0" y="0"/>
          <a:ext cx="0" cy="0"/>
          <a:chOff x="0" y="0"/>
          <a:chExt cx="0" cy="0"/>
        </a:xfrm>
      </p:grpSpPr>
      <p:sp>
        <p:nvSpPr>
          <p:cNvPr id="3" name="Vertical Text Placeholder 2">
            <a:extLst>
              <a:ext uri="{FF2B5EF4-FFF2-40B4-BE49-F238E27FC236}">
                <a16:creationId xmlns:a16="http://schemas.microsoft.com/office/drawing/2014/main" id="{BF0171A2-02C1-4543-8B6B-FCF7E69712DF}"/>
              </a:ext>
            </a:extLst>
          </p:cNvPr>
          <p:cNvSpPr>
            <a:spLocks noGrp="1"/>
          </p:cNvSpPr>
          <p:nvPr>
            <p:ph type="body" orient="vert" idx="1"/>
          </p:nvPr>
        </p:nvSpPr>
        <p:spPr>
          <a:xfrm>
            <a:off x="1050879" y="1825625"/>
            <a:ext cx="9810604" cy="4516696"/>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3F95027C-A386-44E4-AFE1-33AFFDA3AD8F}"/>
              </a:ext>
            </a:extLst>
          </p:cNvPr>
          <p:cNvSpPr>
            <a:spLocks noGrp="1"/>
          </p:cNvSpPr>
          <p:nvPr>
            <p:ph type="dt" sz="half" idx="10"/>
          </p:nvPr>
        </p:nvSpPr>
        <p:spPr/>
        <p:txBody>
          <a:bodyPr/>
          <a:lstStyle/>
          <a:p>
            <a:fld id="{E5CC3C8F-D4A7-4EAD-92AD-82C91CB8BB85}" type="datetime4">
              <a:rPr lang="en-US" smtClean="0"/>
              <a:t>March 11, 2023</a:t>
            </a:fld>
            <a:endParaRPr lang="en-US"/>
          </a:p>
        </p:txBody>
      </p:sp>
      <p:sp>
        <p:nvSpPr>
          <p:cNvPr id="5" name="Footer Placeholder 4">
            <a:extLst>
              <a:ext uri="{FF2B5EF4-FFF2-40B4-BE49-F238E27FC236}">
                <a16:creationId xmlns:a16="http://schemas.microsoft.com/office/drawing/2014/main" id="{FB1BF710-0558-4457-825D-48713CAED3D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7A7F93D-5DC3-4C36-AEB0-79CDB15C316A}"/>
              </a:ext>
            </a:extLst>
          </p:cNvPr>
          <p:cNvSpPr>
            <a:spLocks noGrp="1"/>
          </p:cNvSpPr>
          <p:nvPr>
            <p:ph type="sldNum" sz="quarter" idx="12"/>
          </p:nvPr>
        </p:nvSpPr>
        <p:spPr/>
        <p:txBody>
          <a:bodyPr/>
          <a:lstStyle/>
          <a:p>
            <a:fld id="{9D4AEF59-F28E-467C-9EA3-92D1CFAD475A}" type="slidenum">
              <a:rPr lang="en-US" smtClean="0"/>
              <a:t>‹#›</a:t>
            </a:fld>
            <a:endParaRPr lang="en-US"/>
          </a:p>
        </p:txBody>
      </p:sp>
      <p:sp>
        <p:nvSpPr>
          <p:cNvPr id="7" name="Title 6">
            <a:extLst>
              <a:ext uri="{FF2B5EF4-FFF2-40B4-BE49-F238E27FC236}">
                <a16:creationId xmlns:a16="http://schemas.microsoft.com/office/drawing/2014/main" id="{87CFC0C8-11FE-4003-B2D6-B7B8E2790566}"/>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47503830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prestige"/>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CEB41C5-3638-439D-BA61-4DAA142226E8}"/>
              </a:ext>
            </a:extLst>
          </p:cNvPr>
          <p:cNvSpPr>
            <a:spLocks noGrp="1"/>
          </p:cNvSpPr>
          <p:nvPr>
            <p:ph type="title" orient="vert"/>
          </p:nvPr>
        </p:nvSpPr>
        <p:spPr>
          <a:xfrm>
            <a:off x="8724901" y="464025"/>
            <a:ext cx="2161540" cy="5800298"/>
          </a:xfrm>
        </p:spPr>
        <p:txBody>
          <a:bodyPr vert="eaVert"/>
          <a:lstStyle/>
          <a:p>
            <a:r>
              <a:rPr lang="en-US" dirty="0"/>
              <a:t>Click to edit Master title style</a:t>
            </a:r>
          </a:p>
        </p:txBody>
      </p:sp>
      <p:sp>
        <p:nvSpPr>
          <p:cNvPr id="3" name="Vertical Text Placeholder 2">
            <a:extLst>
              <a:ext uri="{FF2B5EF4-FFF2-40B4-BE49-F238E27FC236}">
                <a16:creationId xmlns:a16="http://schemas.microsoft.com/office/drawing/2014/main" id="{E99B91A0-A376-483C-926E-189F376E5520}"/>
              </a:ext>
            </a:extLst>
          </p:cNvPr>
          <p:cNvSpPr>
            <a:spLocks noGrp="1"/>
          </p:cNvSpPr>
          <p:nvPr>
            <p:ph type="body" orient="vert" idx="1"/>
          </p:nvPr>
        </p:nvSpPr>
        <p:spPr>
          <a:xfrm>
            <a:off x="838200" y="464023"/>
            <a:ext cx="7886700" cy="580029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FA14134E-B7D5-4664-BB2E-6A98ED630A9F}"/>
              </a:ext>
            </a:extLst>
          </p:cNvPr>
          <p:cNvSpPr>
            <a:spLocks noGrp="1"/>
          </p:cNvSpPr>
          <p:nvPr>
            <p:ph type="dt" sz="half" idx="10"/>
          </p:nvPr>
        </p:nvSpPr>
        <p:spPr/>
        <p:txBody>
          <a:bodyPr/>
          <a:lstStyle/>
          <a:p>
            <a:fld id="{BC011D41-E33C-4BC7-8272-37E8417FD097}" type="datetime4">
              <a:rPr lang="en-US" smtClean="0"/>
              <a:t>March 11, 2023</a:t>
            </a:fld>
            <a:endParaRPr lang="en-US"/>
          </a:p>
        </p:txBody>
      </p:sp>
      <p:sp>
        <p:nvSpPr>
          <p:cNvPr id="5" name="Footer Placeholder 4">
            <a:extLst>
              <a:ext uri="{FF2B5EF4-FFF2-40B4-BE49-F238E27FC236}">
                <a16:creationId xmlns:a16="http://schemas.microsoft.com/office/drawing/2014/main" id="{92A54E2A-B1CE-4F2E-9D9A-D47E514D59A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EE7C304-46A8-4179-87A2-B8CC10BAAFAE}"/>
              </a:ext>
            </a:extLst>
          </p:cNvPr>
          <p:cNvSpPr>
            <a:spLocks noGrp="1"/>
          </p:cNvSpPr>
          <p:nvPr>
            <p:ph type="sldNum" sz="quarter" idx="12"/>
          </p:nvPr>
        </p:nvSpPr>
        <p:spPr/>
        <p:txBody>
          <a:bodyPr/>
          <a:lstStyle/>
          <a:p>
            <a:fld id="{9D4AEF59-F28E-467C-9EA3-92D1CFAD475A}" type="slidenum">
              <a:rPr lang="en-US" smtClean="0"/>
              <a:t>‹#›</a:t>
            </a:fld>
            <a:endParaRPr lang="en-US"/>
          </a:p>
        </p:txBody>
      </p:sp>
    </p:spTree>
    <p:extLst>
      <p:ext uri="{BB962C8B-B14F-4D97-AF65-F5344CB8AC3E}">
        <p14:creationId xmlns:p14="http://schemas.microsoft.com/office/powerpoint/2010/main" val="50963275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prestige"/>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A7B333-9E16-4502-96B5-3F586B7E0030}"/>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A6ED0795-5EC7-4FF8-9FC7-22AFA3C552F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46A2DA5B-9862-4A23-8FEC-5C1ABC2EEF1B}"/>
              </a:ext>
            </a:extLst>
          </p:cNvPr>
          <p:cNvSpPr>
            <a:spLocks noGrp="1"/>
          </p:cNvSpPr>
          <p:nvPr>
            <p:ph type="dt" sz="half" idx="10"/>
          </p:nvPr>
        </p:nvSpPr>
        <p:spPr>
          <a:xfrm rot="5400000">
            <a:off x="10506456" y="5074920"/>
            <a:ext cx="2647667" cy="365125"/>
          </a:xfrm>
        </p:spPr>
        <p:txBody>
          <a:bodyPr/>
          <a:lstStyle/>
          <a:p>
            <a:fld id="{5D340FED-6E95-4177-A7EF-CD303B9E611D}" type="datetime4">
              <a:rPr lang="en-US" smtClean="0"/>
              <a:t>March 11, 2023</a:t>
            </a:fld>
            <a:endParaRPr lang="en-US"/>
          </a:p>
        </p:txBody>
      </p:sp>
      <p:sp>
        <p:nvSpPr>
          <p:cNvPr id="5" name="Footer Placeholder 4">
            <a:extLst>
              <a:ext uri="{FF2B5EF4-FFF2-40B4-BE49-F238E27FC236}">
                <a16:creationId xmlns:a16="http://schemas.microsoft.com/office/drawing/2014/main" id="{C63D9A4B-0DA7-46BB-9DCE-3F26075C44C6}"/>
              </a:ext>
            </a:extLst>
          </p:cNvPr>
          <p:cNvSpPr>
            <a:spLocks noGrp="1"/>
          </p:cNvSpPr>
          <p:nvPr>
            <p:ph type="ftr" sz="quarter" idx="11"/>
          </p:nvPr>
        </p:nvSpPr>
        <p:spPr>
          <a:xfrm rot="5400000">
            <a:off x="10451592" y="1408176"/>
            <a:ext cx="2770499" cy="365125"/>
          </a:xfrm>
        </p:spPr>
        <p:txBody>
          <a:bodyPr/>
          <a:lstStyle/>
          <a:p>
            <a:endParaRPr lang="en-US" dirty="0"/>
          </a:p>
        </p:txBody>
      </p:sp>
      <p:sp>
        <p:nvSpPr>
          <p:cNvPr id="6" name="Slide Number Placeholder 5">
            <a:extLst>
              <a:ext uri="{FF2B5EF4-FFF2-40B4-BE49-F238E27FC236}">
                <a16:creationId xmlns:a16="http://schemas.microsoft.com/office/drawing/2014/main" id="{EE6A7C47-81AC-431C-A7C3-2BC71AD14417}"/>
              </a:ext>
            </a:extLst>
          </p:cNvPr>
          <p:cNvSpPr>
            <a:spLocks noGrp="1"/>
          </p:cNvSpPr>
          <p:nvPr>
            <p:ph type="sldNum" sz="quarter" idx="12"/>
          </p:nvPr>
        </p:nvSpPr>
        <p:spPr>
          <a:xfrm>
            <a:off x="11558016" y="3136392"/>
            <a:ext cx="545911" cy="580029"/>
          </a:xfrm>
        </p:spPr>
        <p:txBody>
          <a:bodyPr/>
          <a:lstStyle/>
          <a:p>
            <a:fld id="{9D4AEF59-F28E-467C-9EA3-92D1CFAD475A}" type="slidenum">
              <a:rPr lang="en-US" smtClean="0"/>
              <a:t>‹#›</a:t>
            </a:fld>
            <a:endParaRPr lang="en-US"/>
          </a:p>
        </p:txBody>
      </p:sp>
    </p:spTree>
    <p:extLst>
      <p:ext uri="{BB962C8B-B14F-4D97-AF65-F5344CB8AC3E}">
        <p14:creationId xmlns:p14="http://schemas.microsoft.com/office/powerpoint/2010/main" val="76124115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prestige"/>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BD2E47-4DC7-46C4-9407-FA4CF7E0AAE3}"/>
              </a:ext>
            </a:extLst>
          </p:cNvPr>
          <p:cNvSpPr>
            <a:spLocks noGrp="1"/>
          </p:cNvSpPr>
          <p:nvPr>
            <p:ph type="title"/>
          </p:nvPr>
        </p:nvSpPr>
        <p:spPr>
          <a:xfrm>
            <a:off x="1052513" y="1709738"/>
            <a:ext cx="9087774" cy="3438524"/>
          </a:xfrm>
        </p:spPr>
        <p:txBody>
          <a:bodyPr anchor="b">
            <a:normAutofit/>
          </a:bodyPr>
          <a:lstStyle>
            <a:lvl1pPr>
              <a:defRPr sz="40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6BF7B502-122E-4177-A408-FC436A254215}"/>
              </a:ext>
            </a:extLst>
          </p:cNvPr>
          <p:cNvSpPr>
            <a:spLocks noGrp="1"/>
          </p:cNvSpPr>
          <p:nvPr>
            <p:ph type="body" idx="1"/>
          </p:nvPr>
        </p:nvSpPr>
        <p:spPr>
          <a:xfrm>
            <a:off x="1052513" y="5148262"/>
            <a:ext cx="8844522" cy="1138238"/>
          </a:xfrm>
        </p:spPr>
        <p:txBody>
          <a:bodyPr>
            <a:normAutofit/>
          </a:bodyPr>
          <a:lstStyle>
            <a:lvl1pPr marL="0" indent="0">
              <a:buNone/>
              <a:defRPr sz="20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8229696-2AEF-4765-B33E-7DA328E464FF}"/>
              </a:ext>
            </a:extLst>
          </p:cNvPr>
          <p:cNvSpPr>
            <a:spLocks noGrp="1"/>
          </p:cNvSpPr>
          <p:nvPr>
            <p:ph type="dt" sz="half" idx="10"/>
          </p:nvPr>
        </p:nvSpPr>
        <p:spPr/>
        <p:txBody>
          <a:bodyPr/>
          <a:lstStyle/>
          <a:p>
            <a:fld id="{477962CB-39AD-45A9-800F-54DAB53D6021}" type="datetime4">
              <a:rPr lang="en-US" smtClean="0"/>
              <a:t>March 11, 2023</a:t>
            </a:fld>
            <a:endParaRPr lang="en-US"/>
          </a:p>
        </p:txBody>
      </p:sp>
      <p:sp>
        <p:nvSpPr>
          <p:cNvPr id="5" name="Footer Placeholder 4">
            <a:extLst>
              <a:ext uri="{FF2B5EF4-FFF2-40B4-BE49-F238E27FC236}">
                <a16:creationId xmlns:a16="http://schemas.microsoft.com/office/drawing/2014/main" id="{4729B2E4-2F1C-4FEE-AAB2-4FCC3EEFD1D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427D4B8-E107-480A-AA17-261CA49BBB5D}"/>
              </a:ext>
            </a:extLst>
          </p:cNvPr>
          <p:cNvSpPr>
            <a:spLocks noGrp="1"/>
          </p:cNvSpPr>
          <p:nvPr>
            <p:ph type="sldNum" sz="quarter" idx="12"/>
          </p:nvPr>
        </p:nvSpPr>
        <p:spPr/>
        <p:txBody>
          <a:bodyPr/>
          <a:lstStyle/>
          <a:p>
            <a:fld id="{9D4AEF59-F28E-467C-9EA3-92D1CFAD475A}" type="slidenum">
              <a:rPr lang="en-US" smtClean="0"/>
              <a:t>‹#›</a:t>
            </a:fld>
            <a:endParaRPr lang="en-US"/>
          </a:p>
        </p:txBody>
      </p:sp>
    </p:spTree>
    <p:extLst>
      <p:ext uri="{BB962C8B-B14F-4D97-AF65-F5344CB8AC3E}">
        <p14:creationId xmlns:p14="http://schemas.microsoft.com/office/powerpoint/2010/main" val="410284603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prestige"/>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B8BAE8-3305-4F08-BECB-56AD7FD4E4B1}"/>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E77021AC-6D8D-4D24-8B01-8AE8F41BE4B8}"/>
              </a:ext>
            </a:extLst>
          </p:cNvPr>
          <p:cNvSpPr>
            <a:spLocks noGrp="1"/>
          </p:cNvSpPr>
          <p:nvPr>
            <p:ph sz="half" idx="1"/>
          </p:nvPr>
        </p:nvSpPr>
        <p:spPr>
          <a:xfrm>
            <a:off x="1050878" y="1825624"/>
            <a:ext cx="4473622" cy="4460875"/>
          </a:xfrm>
        </p:spPr>
        <p:txBody>
          <a:bodyPr/>
          <a:lstStyle>
            <a:lvl2pPr marL="274320" indent="0">
              <a:buFontTx/>
              <a:buNone/>
              <a:defRPr/>
            </a:lvl2pPr>
            <a:lvl3pPr marL="502920">
              <a:defRPr/>
            </a:lvl3pPr>
            <a:lvl4pPr marL="548640" indent="0">
              <a:buFontTx/>
              <a:buNone/>
              <a:defRPr/>
            </a:lvl4pPr>
            <a:lvl5pPr marL="73152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E8E7F49C-3DB3-40B7-89B3-E3BC32FC110F}"/>
              </a:ext>
            </a:extLst>
          </p:cNvPr>
          <p:cNvSpPr>
            <a:spLocks noGrp="1"/>
          </p:cNvSpPr>
          <p:nvPr>
            <p:ph sz="half" idx="2"/>
          </p:nvPr>
        </p:nvSpPr>
        <p:spPr>
          <a:xfrm>
            <a:off x="5844540" y="1825624"/>
            <a:ext cx="5016943" cy="4460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B1E33D58-BDF5-4F1F-806B-0491CB3624A9}"/>
              </a:ext>
            </a:extLst>
          </p:cNvPr>
          <p:cNvSpPr>
            <a:spLocks noGrp="1"/>
          </p:cNvSpPr>
          <p:nvPr>
            <p:ph type="dt" sz="half" idx="10"/>
          </p:nvPr>
        </p:nvSpPr>
        <p:spPr/>
        <p:txBody>
          <a:bodyPr/>
          <a:lstStyle/>
          <a:p>
            <a:fld id="{2DEDF93D-55AB-4606-B9D7-742F1FC51983}" type="datetime4">
              <a:rPr lang="en-US" smtClean="0"/>
              <a:t>March 11, 2023</a:t>
            </a:fld>
            <a:endParaRPr lang="en-US" dirty="0"/>
          </a:p>
        </p:txBody>
      </p:sp>
      <p:sp>
        <p:nvSpPr>
          <p:cNvPr id="6" name="Footer Placeholder 5">
            <a:extLst>
              <a:ext uri="{FF2B5EF4-FFF2-40B4-BE49-F238E27FC236}">
                <a16:creationId xmlns:a16="http://schemas.microsoft.com/office/drawing/2014/main" id="{848BCBFD-1FE1-441A-B3AF-C3E7E7B8D11C}"/>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C70CE272-E6FB-455B-BACB-2471D66D956F}"/>
              </a:ext>
            </a:extLst>
          </p:cNvPr>
          <p:cNvSpPr>
            <a:spLocks noGrp="1"/>
          </p:cNvSpPr>
          <p:nvPr>
            <p:ph type="sldNum" sz="quarter" idx="12"/>
          </p:nvPr>
        </p:nvSpPr>
        <p:spPr/>
        <p:txBody>
          <a:bodyPr/>
          <a:lstStyle/>
          <a:p>
            <a:fld id="{9D4AEF59-F28E-467C-9EA3-92D1CFAD475A}" type="slidenum">
              <a:rPr lang="en-US" smtClean="0"/>
              <a:t>‹#›</a:t>
            </a:fld>
            <a:endParaRPr lang="en-US" dirty="0"/>
          </a:p>
        </p:txBody>
      </p:sp>
    </p:spTree>
    <p:extLst>
      <p:ext uri="{BB962C8B-B14F-4D97-AF65-F5344CB8AC3E}">
        <p14:creationId xmlns:p14="http://schemas.microsoft.com/office/powerpoint/2010/main" val="49251131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prestige"/>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E73A4FB-9EF5-4D6C-A275-2DE1077A29E7}"/>
              </a:ext>
            </a:extLst>
          </p:cNvPr>
          <p:cNvSpPr>
            <a:spLocks noGrp="1"/>
          </p:cNvSpPr>
          <p:nvPr>
            <p:ph type="body" idx="1"/>
          </p:nvPr>
        </p:nvSpPr>
        <p:spPr>
          <a:xfrm>
            <a:off x="1071563" y="1835219"/>
            <a:ext cx="4452938" cy="823912"/>
          </a:xfrm>
        </p:spPr>
        <p:txBody>
          <a:bodyPr anchor="b">
            <a:normAutofit/>
          </a:bodyPr>
          <a:lstStyle>
            <a:lvl1pPr marL="0" indent="0">
              <a:buNone/>
              <a:defRPr sz="2000" b="1" i="0" cap="all" spc="300"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a:extLst>
              <a:ext uri="{FF2B5EF4-FFF2-40B4-BE49-F238E27FC236}">
                <a16:creationId xmlns:a16="http://schemas.microsoft.com/office/drawing/2014/main" id="{BDC9972A-4D34-4A9F-84EB-8D64A703B56C}"/>
              </a:ext>
            </a:extLst>
          </p:cNvPr>
          <p:cNvSpPr>
            <a:spLocks noGrp="1"/>
          </p:cNvSpPr>
          <p:nvPr>
            <p:ph sz="half" idx="2"/>
          </p:nvPr>
        </p:nvSpPr>
        <p:spPr>
          <a:xfrm>
            <a:off x="1071562" y="2717801"/>
            <a:ext cx="4452938" cy="3559452"/>
          </a:xfrm>
        </p:spPr>
        <p:txBody>
          <a:bodyPr/>
          <a:lstStyle>
            <a:lvl2pPr marL="274320" indent="0">
              <a:buFontTx/>
              <a:buNone/>
              <a:defRPr/>
            </a:lvl2pPr>
            <a:lvl3pPr marL="548640">
              <a:defRPr/>
            </a:lvl3pPr>
            <a:lvl4pPr marL="594360" indent="0">
              <a:buFontTx/>
              <a:buNone/>
              <a:defRPr/>
            </a:lvl4pPr>
            <a:lvl5pPr marL="82296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CDBBDDE3-C8D7-4600-8259-24E1F8118A41}"/>
              </a:ext>
            </a:extLst>
          </p:cNvPr>
          <p:cNvSpPr>
            <a:spLocks noGrp="1"/>
          </p:cNvSpPr>
          <p:nvPr>
            <p:ph type="body" sz="quarter" idx="3"/>
          </p:nvPr>
        </p:nvSpPr>
        <p:spPr>
          <a:xfrm>
            <a:off x="5844540" y="1835219"/>
            <a:ext cx="5016943" cy="823912"/>
          </a:xfrm>
        </p:spPr>
        <p:txBody>
          <a:bodyPr anchor="b">
            <a:normAutofit/>
          </a:bodyPr>
          <a:lstStyle>
            <a:lvl1pPr marL="0" indent="0">
              <a:buNone/>
              <a:defRPr sz="2000" b="1" i="0" cap="all" spc="300"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a:extLst>
              <a:ext uri="{FF2B5EF4-FFF2-40B4-BE49-F238E27FC236}">
                <a16:creationId xmlns:a16="http://schemas.microsoft.com/office/drawing/2014/main" id="{B4649FFF-44C7-4256-AFE1-C5457C7AB501}"/>
              </a:ext>
            </a:extLst>
          </p:cNvPr>
          <p:cNvSpPr>
            <a:spLocks noGrp="1"/>
          </p:cNvSpPr>
          <p:nvPr>
            <p:ph sz="quarter" idx="4"/>
          </p:nvPr>
        </p:nvSpPr>
        <p:spPr>
          <a:xfrm>
            <a:off x="5844540" y="2717800"/>
            <a:ext cx="5016943" cy="3559453"/>
          </a:xfrm>
        </p:spPr>
        <p:txBody>
          <a:bodyPr/>
          <a:lstStyle>
            <a:lvl2pPr marL="457200" indent="0">
              <a:buNone/>
              <a:defRPr/>
            </a:lvl2pPr>
            <a:lvl3pPr marL="548640">
              <a:defRPr/>
            </a:lvl3pPr>
            <a:lvl4pPr marL="594360" indent="0">
              <a:buFontTx/>
              <a:buNone/>
              <a:defRPr/>
            </a:lvl4pPr>
            <a:lvl5pPr marL="82296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1BEC6ACF-080E-4B7C-B0C0-77E90C16E9F6}"/>
              </a:ext>
            </a:extLst>
          </p:cNvPr>
          <p:cNvSpPr>
            <a:spLocks noGrp="1"/>
          </p:cNvSpPr>
          <p:nvPr>
            <p:ph type="dt" sz="half" idx="10"/>
          </p:nvPr>
        </p:nvSpPr>
        <p:spPr/>
        <p:txBody>
          <a:bodyPr/>
          <a:lstStyle/>
          <a:p>
            <a:fld id="{DDF2841D-FB5C-47AB-B2FF-32E855C1EA71}" type="datetime4">
              <a:rPr lang="en-US" smtClean="0"/>
              <a:t>March 11, 2023</a:t>
            </a:fld>
            <a:endParaRPr lang="en-US"/>
          </a:p>
        </p:txBody>
      </p:sp>
      <p:sp>
        <p:nvSpPr>
          <p:cNvPr id="8" name="Footer Placeholder 7">
            <a:extLst>
              <a:ext uri="{FF2B5EF4-FFF2-40B4-BE49-F238E27FC236}">
                <a16:creationId xmlns:a16="http://schemas.microsoft.com/office/drawing/2014/main" id="{39A68C0B-BC90-4ADA-B6E6-2B30BFF9E71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3BCE559-C82B-4E27-965B-4AC3C66FC8F8}"/>
              </a:ext>
            </a:extLst>
          </p:cNvPr>
          <p:cNvSpPr>
            <a:spLocks noGrp="1"/>
          </p:cNvSpPr>
          <p:nvPr>
            <p:ph type="sldNum" sz="quarter" idx="12"/>
          </p:nvPr>
        </p:nvSpPr>
        <p:spPr/>
        <p:txBody>
          <a:bodyPr/>
          <a:lstStyle/>
          <a:p>
            <a:fld id="{9D4AEF59-F28E-467C-9EA3-92D1CFAD475A}" type="slidenum">
              <a:rPr lang="en-US" smtClean="0"/>
              <a:t>‹#›</a:t>
            </a:fld>
            <a:endParaRPr lang="en-US"/>
          </a:p>
        </p:txBody>
      </p:sp>
      <p:sp>
        <p:nvSpPr>
          <p:cNvPr id="12" name="Title 11">
            <a:extLst>
              <a:ext uri="{FF2B5EF4-FFF2-40B4-BE49-F238E27FC236}">
                <a16:creationId xmlns:a16="http://schemas.microsoft.com/office/drawing/2014/main" id="{3752B99E-38EC-4745-889B-124D34759641}"/>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66691476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prestige"/>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23DE7304-D393-47F0-ACCC-1F72EFCCE7CA}"/>
              </a:ext>
            </a:extLst>
          </p:cNvPr>
          <p:cNvSpPr>
            <a:spLocks noGrp="1"/>
          </p:cNvSpPr>
          <p:nvPr>
            <p:ph type="dt" sz="half" idx="10"/>
          </p:nvPr>
        </p:nvSpPr>
        <p:spPr/>
        <p:txBody>
          <a:bodyPr/>
          <a:lstStyle/>
          <a:p>
            <a:fld id="{118537E9-D174-424D-BEE8-AFC4CA5F9F97}" type="datetime4">
              <a:rPr lang="en-US" smtClean="0"/>
              <a:t>March 11, 2023</a:t>
            </a:fld>
            <a:endParaRPr lang="en-US"/>
          </a:p>
        </p:txBody>
      </p:sp>
      <p:sp>
        <p:nvSpPr>
          <p:cNvPr id="4" name="Footer Placeholder 3">
            <a:extLst>
              <a:ext uri="{FF2B5EF4-FFF2-40B4-BE49-F238E27FC236}">
                <a16:creationId xmlns:a16="http://schemas.microsoft.com/office/drawing/2014/main" id="{B68451FF-032D-4787-BA4B-5EB415494AC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9B7511D-7256-4A08-BF62-3B3F821A6F02}"/>
              </a:ext>
            </a:extLst>
          </p:cNvPr>
          <p:cNvSpPr>
            <a:spLocks noGrp="1"/>
          </p:cNvSpPr>
          <p:nvPr>
            <p:ph type="sldNum" sz="quarter" idx="12"/>
          </p:nvPr>
        </p:nvSpPr>
        <p:spPr/>
        <p:txBody>
          <a:bodyPr/>
          <a:lstStyle/>
          <a:p>
            <a:fld id="{9D4AEF59-F28E-467C-9EA3-92D1CFAD475A}" type="slidenum">
              <a:rPr lang="en-US" smtClean="0"/>
              <a:t>‹#›</a:t>
            </a:fld>
            <a:endParaRPr lang="en-US"/>
          </a:p>
        </p:txBody>
      </p:sp>
      <p:sp>
        <p:nvSpPr>
          <p:cNvPr id="6" name="Title 5">
            <a:extLst>
              <a:ext uri="{FF2B5EF4-FFF2-40B4-BE49-F238E27FC236}">
                <a16:creationId xmlns:a16="http://schemas.microsoft.com/office/drawing/2014/main" id="{03FCDA27-1C47-4EA1-A160-EC91FD88BC34}"/>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35063608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prestige"/>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6DE8ADA-7BF8-433A-8770-61C690F37DCB}"/>
              </a:ext>
            </a:extLst>
          </p:cNvPr>
          <p:cNvSpPr>
            <a:spLocks noGrp="1"/>
          </p:cNvSpPr>
          <p:nvPr>
            <p:ph type="dt" sz="half" idx="10"/>
          </p:nvPr>
        </p:nvSpPr>
        <p:spPr/>
        <p:txBody>
          <a:bodyPr/>
          <a:lstStyle/>
          <a:p>
            <a:fld id="{1C7A44C0-F7AC-49C2-8289-1E7A86D9FB50}" type="datetime4">
              <a:rPr lang="en-US" smtClean="0"/>
              <a:t>March 11, 2023</a:t>
            </a:fld>
            <a:endParaRPr lang="en-US"/>
          </a:p>
        </p:txBody>
      </p:sp>
      <p:sp>
        <p:nvSpPr>
          <p:cNvPr id="3" name="Footer Placeholder 2">
            <a:extLst>
              <a:ext uri="{FF2B5EF4-FFF2-40B4-BE49-F238E27FC236}">
                <a16:creationId xmlns:a16="http://schemas.microsoft.com/office/drawing/2014/main" id="{16357B86-EC22-49C6-BBC6-639D57D1AFB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D63764B-CF91-4C81-B4C3-5B5E5A973610}"/>
              </a:ext>
            </a:extLst>
          </p:cNvPr>
          <p:cNvSpPr>
            <a:spLocks noGrp="1"/>
          </p:cNvSpPr>
          <p:nvPr>
            <p:ph type="sldNum" sz="quarter" idx="12"/>
          </p:nvPr>
        </p:nvSpPr>
        <p:spPr/>
        <p:txBody>
          <a:bodyPr/>
          <a:lstStyle/>
          <a:p>
            <a:fld id="{9D4AEF59-F28E-467C-9EA3-92D1CFAD475A}" type="slidenum">
              <a:rPr lang="en-US" smtClean="0"/>
              <a:t>‹#›</a:t>
            </a:fld>
            <a:endParaRPr lang="en-US"/>
          </a:p>
        </p:txBody>
      </p:sp>
    </p:spTree>
    <p:extLst>
      <p:ext uri="{BB962C8B-B14F-4D97-AF65-F5344CB8AC3E}">
        <p14:creationId xmlns:p14="http://schemas.microsoft.com/office/powerpoint/2010/main" val="223462951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prestige"/>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8E4801-B0C7-4458-B413-24D6E68FAA57}"/>
              </a:ext>
            </a:extLst>
          </p:cNvPr>
          <p:cNvSpPr>
            <a:spLocks noGrp="1"/>
          </p:cNvSpPr>
          <p:nvPr>
            <p:ph type="title"/>
          </p:nvPr>
        </p:nvSpPr>
        <p:spPr>
          <a:xfrm>
            <a:off x="1063633" y="457200"/>
            <a:ext cx="4170355" cy="1917509"/>
          </a:xfrm>
        </p:spPr>
        <p:txBody>
          <a:bodyPr anchor="b"/>
          <a:lstStyle>
            <a:lvl1pPr>
              <a:defRPr sz="32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A2FA0C76-733A-488A-89FB-7D04FD64BD68}"/>
              </a:ext>
            </a:extLst>
          </p:cNvPr>
          <p:cNvSpPr>
            <a:spLocks noGrp="1"/>
          </p:cNvSpPr>
          <p:nvPr>
            <p:ph idx="1"/>
          </p:nvPr>
        </p:nvSpPr>
        <p:spPr>
          <a:xfrm>
            <a:off x="5481637" y="457200"/>
            <a:ext cx="5562601" cy="5943600"/>
          </a:xfrm>
        </p:spPr>
        <p:txBody>
          <a:bodyPr>
            <a:normAutofit/>
          </a:bodyPr>
          <a:lstStyle>
            <a:lvl1pPr>
              <a:defRPr sz="2800"/>
            </a:lvl1pPr>
            <a:lvl2pPr>
              <a:defRPr sz="24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CD45B9DE-016A-4B31-BB52-99C76E28B4B9}"/>
              </a:ext>
            </a:extLst>
          </p:cNvPr>
          <p:cNvSpPr>
            <a:spLocks noGrp="1"/>
          </p:cNvSpPr>
          <p:nvPr>
            <p:ph type="body" sz="half" idx="2"/>
          </p:nvPr>
        </p:nvSpPr>
        <p:spPr>
          <a:xfrm>
            <a:off x="1063633" y="2374708"/>
            <a:ext cx="4170355" cy="40260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2ED6CC3-66DD-4D9A-A9C7-F588BA88C992}"/>
              </a:ext>
            </a:extLst>
          </p:cNvPr>
          <p:cNvSpPr>
            <a:spLocks noGrp="1"/>
          </p:cNvSpPr>
          <p:nvPr>
            <p:ph type="dt" sz="half" idx="10"/>
          </p:nvPr>
        </p:nvSpPr>
        <p:spPr/>
        <p:txBody>
          <a:bodyPr/>
          <a:lstStyle/>
          <a:p>
            <a:fld id="{73BB84BC-6E78-40D1-8831-40AB1F596614}" type="datetime4">
              <a:rPr lang="en-US" smtClean="0"/>
              <a:t>March 11, 2023</a:t>
            </a:fld>
            <a:endParaRPr lang="en-US"/>
          </a:p>
        </p:txBody>
      </p:sp>
      <p:sp>
        <p:nvSpPr>
          <p:cNvPr id="6" name="Footer Placeholder 5">
            <a:extLst>
              <a:ext uri="{FF2B5EF4-FFF2-40B4-BE49-F238E27FC236}">
                <a16:creationId xmlns:a16="http://schemas.microsoft.com/office/drawing/2014/main" id="{31359FC8-04EF-4F7D-8E43-4EE0E95DA99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E71C964-4227-4DEE-87A1-026162DDF664}"/>
              </a:ext>
            </a:extLst>
          </p:cNvPr>
          <p:cNvSpPr>
            <a:spLocks noGrp="1"/>
          </p:cNvSpPr>
          <p:nvPr>
            <p:ph type="sldNum" sz="quarter" idx="12"/>
          </p:nvPr>
        </p:nvSpPr>
        <p:spPr/>
        <p:txBody>
          <a:bodyPr/>
          <a:lstStyle/>
          <a:p>
            <a:fld id="{9D4AEF59-F28E-467C-9EA3-92D1CFAD475A}" type="slidenum">
              <a:rPr lang="en-US" smtClean="0"/>
              <a:t>‹#›</a:t>
            </a:fld>
            <a:endParaRPr lang="en-US"/>
          </a:p>
        </p:txBody>
      </p:sp>
    </p:spTree>
    <p:extLst>
      <p:ext uri="{BB962C8B-B14F-4D97-AF65-F5344CB8AC3E}">
        <p14:creationId xmlns:p14="http://schemas.microsoft.com/office/powerpoint/2010/main" val="163935797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prestige"/>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F0EB4E-D4BB-4C86-A820-63474E5A4086}"/>
              </a:ext>
            </a:extLst>
          </p:cNvPr>
          <p:cNvSpPr>
            <a:spLocks noGrp="1"/>
          </p:cNvSpPr>
          <p:nvPr>
            <p:ph type="title"/>
          </p:nvPr>
        </p:nvSpPr>
        <p:spPr>
          <a:xfrm>
            <a:off x="1062038" y="457199"/>
            <a:ext cx="3913241" cy="1928813"/>
          </a:xfrm>
        </p:spPr>
        <p:txBody>
          <a:bodyPr anchor="b"/>
          <a:lstStyle>
            <a:lvl1pPr>
              <a:defRPr sz="3200"/>
            </a:lvl1pPr>
          </a:lstStyle>
          <a:p>
            <a:r>
              <a:rPr lang="en-US"/>
              <a:t>Click to edit Master title style</a:t>
            </a:r>
            <a:endParaRPr lang="en-US" dirty="0"/>
          </a:p>
        </p:txBody>
      </p:sp>
      <p:sp>
        <p:nvSpPr>
          <p:cNvPr id="3" name="Picture Placeholder 2">
            <a:extLst>
              <a:ext uri="{FF2B5EF4-FFF2-40B4-BE49-F238E27FC236}">
                <a16:creationId xmlns:a16="http://schemas.microsoft.com/office/drawing/2014/main" id="{54FA99A1-8FAF-415D-A399-1B2C2A0F2300}"/>
              </a:ext>
            </a:extLst>
          </p:cNvPr>
          <p:cNvSpPr>
            <a:spLocks noGrp="1"/>
          </p:cNvSpPr>
          <p:nvPr>
            <p:ph type="pic" idx="1"/>
          </p:nvPr>
        </p:nvSpPr>
        <p:spPr>
          <a:xfrm>
            <a:off x="5257752" y="457200"/>
            <a:ext cx="6110288" cy="594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a:extLst>
              <a:ext uri="{FF2B5EF4-FFF2-40B4-BE49-F238E27FC236}">
                <a16:creationId xmlns:a16="http://schemas.microsoft.com/office/drawing/2014/main" id="{84A15BEE-9915-4637-85A2-2AF2872C72BC}"/>
              </a:ext>
            </a:extLst>
          </p:cNvPr>
          <p:cNvSpPr>
            <a:spLocks noGrp="1"/>
          </p:cNvSpPr>
          <p:nvPr>
            <p:ph type="body" sz="half" idx="2"/>
          </p:nvPr>
        </p:nvSpPr>
        <p:spPr>
          <a:xfrm>
            <a:off x="1062038" y="2386013"/>
            <a:ext cx="3913241" cy="4014787"/>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A73427C-3B67-4ED4-925D-04B9C09AA54B}"/>
              </a:ext>
            </a:extLst>
          </p:cNvPr>
          <p:cNvSpPr>
            <a:spLocks noGrp="1"/>
          </p:cNvSpPr>
          <p:nvPr>
            <p:ph type="dt" sz="half" idx="10"/>
          </p:nvPr>
        </p:nvSpPr>
        <p:spPr/>
        <p:txBody>
          <a:bodyPr/>
          <a:lstStyle/>
          <a:p>
            <a:fld id="{ADFA080F-3961-4D42-BEDE-84A1FED032F1}" type="datetime4">
              <a:rPr lang="en-US" smtClean="0"/>
              <a:t>March 11, 2023</a:t>
            </a:fld>
            <a:endParaRPr lang="en-US"/>
          </a:p>
        </p:txBody>
      </p:sp>
      <p:sp>
        <p:nvSpPr>
          <p:cNvPr id="6" name="Footer Placeholder 5">
            <a:extLst>
              <a:ext uri="{FF2B5EF4-FFF2-40B4-BE49-F238E27FC236}">
                <a16:creationId xmlns:a16="http://schemas.microsoft.com/office/drawing/2014/main" id="{EEB5DAFD-22DE-4E9E-9C72-B16C1F273D2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0E8EE99-49CC-4A30-8ADA-39EFD8DAAD22}"/>
              </a:ext>
            </a:extLst>
          </p:cNvPr>
          <p:cNvSpPr>
            <a:spLocks noGrp="1"/>
          </p:cNvSpPr>
          <p:nvPr>
            <p:ph type="sldNum" sz="quarter" idx="12"/>
          </p:nvPr>
        </p:nvSpPr>
        <p:spPr/>
        <p:txBody>
          <a:bodyPr/>
          <a:lstStyle/>
          <a:p>
            <a:fld id="{9D4AEF59-F28E-467C-9EA3-92D1CFAD475A}" type="slidenum">
              <a:rPr lang="en-US" smtClean="0"/>
              <a:t>‹#›</a:t>
            </a:fld>
            <a:endParaRPr lang="en-US"/>
          </a:p>
        </p:txBody>
      </p:sp>
    </p:spTree>
    <p:extLst>
      <p:ext uri="{BB962C8B-B14F-4D97-AF65-F5344CB8AC3E}">
        <p14:creationId xmlns:p14="http://schemas.microsoft.com/office/powerpoint/2010/main" val="159264443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prestige"/>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customXml" Target="../ink/ink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 name="Picture 9" descr="A person in a dark room&#10;&#10;Description automatically generated">
            <a:extLst>
              <a:ext uri="{FF2B5EF4-FFF2-40B4-BE49-F238E27FC236}">
                <a16:creationId xmlns:a16="http://schemas.microsoft.com/office/drawing/2014/main" id="{DEB2E8C4-C3E7-4048-A43D-9859510CFA98}"/>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0905744" y="0"/>
            <a:ext cx="1286256" cy="6858000"/>
          </a:xfrm>
          <a:prstGeom prst="rect">
            <a:avLst/>
          </a:prstGeom>
        </p:spPr>
      </p:pic>
      <p:sp>
        <p:nvSpPr>
          <p:cNvPr id="2" name="Title Placeholder 1">
            <a:extLst>
              <a:ext uri="{FF2B5EF4-FFF2-40B4-BE49-F238E27FC236}">
                <a16:creationId xmlns:a16="http://schemas.microsoft.com/office/drawing/2014/main" id="{9AFBD2E1-C16B-4996-869C-DD03823A80A4}"/>
              </a:ext>
            </a:extLst>
          </p:cNvPr>
          <p:cNvSpPr>
            <a:spLocks noGrp="1"/>
          </p:cNvSpPr>
          <p:nvPr>
            <p:ph type="title"/>
          </p:nvPr>
        </p:nvSpPr>
        <p:spPr>
          <a:xfrm>
            <a:off x="1050879" y="609601"/>
            <a:ext cx="9810604" cy="1216024"/>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A844DB6A-ED8E-4755-BC7A-B7AA65244231}"/>
              </a:ext>
            </a:extLst>
          </p:cNvPr>
          <p:cNvSpPr>
            <a:spLocks noGrp="1"/>
          </p:cNvSpPr>
          <p:nvPr>
            <p:ph type="body" idx="1"/>
          </p:nvPr>
        </p:nvSpPr>
        <p:spPr>
          <a:xfrm>
            <a:off x="1050879" y="1825624"/>
            <a:ext cx="9810604" cy="442875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6FF5CE27-B558-4B88-ACE3-B70423127730}"/>
              </a:ext>
            </a:extLst>
          </p:cNvPr>
          <p:cNvSpPr>
            <a:spLocks noGrp="1"/>
          </p:cNvSpPr>
          <p:nvPr>
            <p:ph type="dt" sz="half" idx="2"/>
          </p:nvPr>
        </p:nvSpPr>
        <p:spPr>
          <a:xfrm rot="5400000">
            <a:off x="10509243" y="5071825"/>
            <a:ext cx="2647667" cy="365125"/>
          </a:xfrm>
          <a:prstGeom prst="rect">
            <a:avLst/>
          </a:prstGeom>
        </p:spPr>
        <p:txBody>
          <a:bodyPr vert="horz" lIns="91440" tIns="45720" rIns="91440" bIns="45720" rtlCol="0" anchor="ctr"/>
          <a:lstStyle>
            <a:lvl1pPr algn="l">
              <a:defRPr sz="900" cap="all" spc="300" baseline="0">
                <a:solidFill>
                  <a:schemeClr val="tx1">
                    <a:lumMod val="85000"/>
                    <a:lumOff val="15000"/>
                  </a:schemeClr>
                </a:solidFill>
                <a:latin typeface="+mn-lt"/>
              </a:defRPr>
            </a:lvl1pPr>
          </a:lstStyle>
          <a:p>
            <a:fld id="{A33960BD-7AC1-4217-9611-AAA56D3EE38F}" type="datetime4">
              <a:rPr lang="en-US" smtClean="0"/>
              <a:pPr/>
              <a:t>March 11, 2023</a:t>
            </a:fld>
            <a:endParaRPr lang="en-US" dirty="0">
              <a:latin typeface="+mn-lt"/>
            </a:endParaRPr>
          </a:p>
        </p:txBody>
      </p:sp>
      <p:sp>
        <p:nvSpPr>
          <p:cNvPr id="5" name="Footer Placeholder 4">
            <a:extLst>
              <a:ext uri="{FF2B5EF4-FFF2-40B4-BE49-F238E27FC236}">
                <a16:creationId xmlns:a16="http://schemas.microsoft.com/office/drawing/2014/main" id="{4ACE5D61-F203-4F00-9CF1-AB0AE4937006}"/>
              </a:ext>
            </a:extLst>
          </p:cNvPr>
          <p:cNvSpPr>
            <a:spLocks noGrp="1"/>
          </p:cNvSpPr>
          <p:nvPr>
            <p:ph type="ftr" sz="quarter" idx="3"/>
          </p:nvPr>
        </p:nvSpPr>
        <p:spPr>
          <a:xfrm rot="5400000">
            <a:off x="10447827" y="1407402"/>
            <a:ext cx="2770499" cy="365125"/>
          </a:xfrm>
          <a:prstGeom prst="rect">
            <a:avLst/>
          </a:prstGeom>
        </p:spPr>
        <p:txBody>
          <a:bodyPr vert="horz" lIns="91440" tIns="45720" rIns="91440" bIns="45720" rtlCol="0" anchor="ctr"/>
          <a:lstStyle>
            <a:lvl1pPr algn="r">
              <a:defRPr sz="900" cap="all" spc="300" baseline="0">
                <a:solidFill>
                  <a:schemeClr val="tx1">
                    <a:lumMod val="85000"/>
                    <a:lumOff val="15000"/>
                  </a:schemeClr>
                </a:solidFill>
                <a:latin typeface="+mn-lt"/>
              </a:defRPr>
            </a:lvl1pPr>
          </a:lstStyle>
          <a:p>
            <a:endParaRPr lang="en-US" dirty="0">
              <a:latin typeface="+mn-lt"/>
            </a:endParaRPr>
          </a:p>
        </p:txBody>
      </p:sp>
      <p:sp>
        <p:nvSpPr>
          <p:cNvPr id="6" name="Slide Number Placeholder 5">
            <a:extLst>
              <a:ext uri="{FF2B5EF4-FFF2-40B4-BE49-F238E27FC236}">
                <a16:creationId xmlns:a16="http://schemas.microsoft.com/office/drawing/2014/main" id="{39FF38BD-5F38-4F6E-B5DD-EB1AF06002E2}"/>
              </a:ext>
            </a:extLst>
          </p:cNvPr>
          <p:cNvSpPr>
            <a:spLocks noGrp="1"/>
          </p:cNvSpPr>
          <p:nvPr>
            <p:ph type="sldNum" sz="quarter" idx="4"/>
          </p:nvPr>
        </p:nvSpPr>
        <p:spPr>
          <a:xfrm>
            <a:off x="11560121" y="3138985"/>
            <a:ext cx="545911" cy="580029"/>
          </a:xfrm>
          <a:prstGeom prst="rect">
            <a:avLst/>
          </a:prstGeom>
        </p:spPr>
        <p:txBody>
          <a:bodyPr vert="horz" lIns="91440" tIns="45720" rIns="91440" bIns="45720" rtlCol="0" anchor="ctr"/>
          <a:lstStyle>
            <a:lvl1pPr algn="ctr">
              <a:defRPr sz="1600">
                <a:solidFill>
                  <a:schemeClr val="tx1">
                    <a:lumMod val="85000"/>
                    <a:lumOff val="15000"/>
                  </a:schemeClr>
                </a:solidFill>
                <a:latin typeface="+mn-lt"/>
              </a:defRPr>
            </a:lvl1pPr>
          </a:lstStyle>
          <a:p>
            <a:fld id="{9D4AEF59-F28E-467C-9EA3-92D1CFAD475A}" type="slidenum">
              <a:rPr lang="en-US" smtClean="0"/>
              <a:pPr/>
              <a:t>‹#›</a:t>
            </a:fld>
            <a:endParaRPr lang="en-US">
              <a:latin typeface="+mn-lt"/>
            </a:endParaRPr>
          </a:p>
        </p:txBody>
      </p:sp>
      <mc:AlternateContent xmlns:mc="http://schemas.openxmlformats.org/markup-compatibility/2006">
        <mc:Choice xmlns:p14="http://schemas.microsoft.com/office/powerpoint/2010/main" Requires="p14">
          <p:contentPart p14:bwMode="auto" r:id="rId14">
            <p14:nvContentPartPr>
              <p14:cNvPr id="18" name="Ink 17">
                <a:extLst>
                  <a:ext uri="{FF2B5EF4-FFF2-40B4-BE49-F238E27FC236}">
                    <a16:creationId xmlns:a16="http://schemas.microsoft.com/office/drawing/2014/main" id="{24D29CCB-7956-4E3E-8880-304085F04BF4}"/>
                  </a:ext>
                </a:extLst>
              </p14:cNvPr>
              <p14:cNvContentPartPr/>
              <p14:nvPr/>
            </p14:nvContentPartPr>
            <p14:xfrm>
              <a:off x="12490710" y="6342652"/>
              <a:ext cx="360" cy="360"/>
            </p14:xfrm>
          </p:contentPart>
        </mc:Choice>
        <mc:Fallback>
          <p:pic>
            <p:nvPicPr>
              <p:cNvPr id="18" name="Ink 17">
                <a:extLst>
                  <a:ext uri="{FF2B5EF4-FFF2-40B4-BE49-F238E27FC236}">
                    <a16:creationId xmlns:a16="http://schemas.microsoft.com/office/drawing/2014/main" id="{24D29CCB-7956-4E3E-8880-304085F04BF4}"/>
                  </a:ext>
                </a:extLst>
              </p:cNvPr>
              <p:cNvPicPr/>
              <p:nvPr/>
            </p:nvPicPr>
            <p:blipFill>
              <a:blip r:embed="rId15"/>
              <a:stretch>
                <a:fillRect/>
              </a:stretch>
            </p:blipFill>
            <p:spPr>
              <a:xfrm>
                <a:off x="12481710" y="6333652"/>
                <a:ext cx="18000" cy="18000"/>
              </a:xfrm>
              <a:prstGeom prst="rect">
                <a:avLst/>
              </a:prstGeom>
            </p:spPr>
          </p:pic>
        </mc:Fallback>
      </mc:AlternateContent>
    </p:spTree>
    <p:extLst>
      <p:ext uri="{BB962C8B-B14F-4D97-AF65-F5344CB8AC3E}">
        <p14:creationId xmlns:p14="http://schemas.microsoft.com/office/powerpoint/2010/main" val="2889985999"/>
      </p:ext>
    </p:extLst>
  </p:cSld>
  <p:clrMap bg1="lt1" tx1="dk1" bg2="lt2" tx2="dk2" accent1="accent1" accent2="accent2" accent3="accent3" accent4="accent4" accent5="accent5" accent6="accent6" hlink="hlink" folHlink="folHlink"/>
  <p:sldLayoutIdLst>
    <p:sldLayoutId id="2147483671" r:id="rId1"/>
    <p:sldLayoutId id="2147483670" r:id="rId2"/>
    <p:sldLayoutId id="2147483669" r:id="rId3"/>
    <p:sldLayoutId id="2147483668" r:id="rId4"/>
    <p:sldLayoutId id="2147483667" r:id="rId5"/>
    <p:sldLayoutId id="2147483666" r:id="rId6"/>
    <p:sldLayoutId id="2147483665" r:id="rId7"/>
    <p:sldLayoutId id="2147483664" r:id="rId8"/>
    <p:sldLayoutId id="2147483663" r:id="rId9"/>
    <p:sldLayoutId id="2147483662" r:id="rId10"/>
    <p:sldLayoutId id="2147483661" r:id="rId11"/>
  </p:sldLayoutIdLst>
  <mc:AlternateContent xmlns:mc="http://schemas.openxmlformats.org/markup-compatibility/2006">
    <mc:Choice xmlns:p15="http://schemas.microsoft.com/office/powerpoint/2012/main" Requires="p15">
      <p:transition xmlns:p14="http://schemas.microsoft.com/office/powerpoint/2010/main" spd="slow" p14:dur="2000">
        <p15:prstTrans prst="prestige"/>
      </p:transition>
    </mc:Choice>
    <mc:Fallback>
      <p:transition spd="slow">
        <p:fade/>
      </p:transition>
    </mc:Fallback>
  </mc:AlternateContent>
  <p:hf sldNum="0" hdr="0" ftr="0" dt="0"/>
  <p:txStyles>
    <p:titleStyle>
      <a:lvl1pPr algn="l" defTabSz="914400" rtl="0" eaLnBrk="1" latinLnBrk="0" hangingPunct="1">
        <a:lnSpc>
          <a:spcPct val="110000"/>
        </a:lnSpc>
        <a:spcBef>
          <a:spcPct val="0"/>
        </a:spcBef>
        <a:buNone/>
        <a:defRPr sz="2800" kern="1200" cap="all" spc="600" baseline="0">
          <a:solidFill>
            <a:schemeClr val="tx1">
              <a:lumMod val="85000"/>
              <a:lumOff val="15000"/>
            </a:schemeClr>
          </a:solidFill>
          <a:latin typeface="+mj-lt"/>
          <a:ea typeface="Batang" panose="02030600000101010101" pitchFamily="18" charset="-127"/>
          <a:cs typeface="+mj-cs"/>
        </a:defRPr>
      </a:lvl1pPr>
    </p:titleStyle>
    <p:bodyStyle>
      <a:lvl1pPr marL="228600" indent="-228600" algn="l" defTabSz="914400" rtl="0" eaLnBrk="1" latinLnBrk="0" hangingPunct="1">
        <a:lnSpc>
          <a:spcPct val="100000"/>
        </a:lnSpc>
        <a:spcBef>
          <a:spcPts val="1000"/>
        </a:spcBef>
        <a:buSzPct val="80000"/>
        <a:buFont typeface="Arial" panose="020B0604020202020204" pitchFamily="34" charset="0"/>
        <a:buChar char="•"/>
        <a:defRPr sz="2000" kern="1200" spc="50" baseline="0">
          <a:solidFill>
            <a:schemeClr val="tx1">
              <a:lumMod val="85000"/>
              <a:lumOff val="15000"/>
            </a:schemeClr>
          </a:solidFill>
          <a:latin typeface="+mn-lt"/>
          <a:ea typeface="Batang" panose="02030600000101010101" pitchFamily="18" charset="-127"/>
          <a:cs typeface="+mn-cs"/>
        </a:defRPr>
      </a:lvl1pPr>
      <a:lvl2pPr marL="274320" indent="0" algn="l" defTabSz="914400" rtl="0" eaLnBrk="1" latinLnBrk="0" hangingPunct="1">
        <a:lnSpc>
          <a:spcPct val="100000"/>
        </a:lnSpc>
        <a:spcBef>
          <a:spcPts val="500"/>
        </a:spcBef>
        <a:buFontTx/>
        <a:buNone/>
        <a:defRPr sz="1800" kern="1200" spc="50" baseline="0">
          <a:solidFill>
            <a:schemeClr val="tx1">
              <a:lumMod val="85000"/>
              <a:lumOff val="15000"/>
            </a:schemeClr>
          </a:solidFill>
          <a:latin typeface="+mn-lt"/>
          <a:ea typeface="Batang" panose="02030600000101010101" pitchFamily="18" charset="-127"/>
          <a:cs typeface="+mn-cs"/>
        </a:defRPr>
      </a:lvl2pPr>
      <a:lvl3pPr marL="605790" indent="-285750" algn="l" defTabSz="914400" rtl="0" eaLnBrk="1" latinLnBrk="0" hangingPunct="1">
        <a:lnSpc>
          <a:spcPct val="100000"/>
        </a:lnSpc>
        <a:spcBef>
          <a:spcPts val="500"/>
        </a:spcBef>
        <a:buSzPct val="80000"/>
        <a:buFont typeface="Arial" panose="020B0604020202020204" pitchFamily="34" charset="0"/>
        <a:buChar char="•"/>
        <a:defRPr sz="1600" kern="1200" spc="50" baseline="0">
          <a:solidFill>
            <a:schemeClr val="tx1">
              <a:lumMod val="85000"/>
              <a:lumOff val="15000"/>
            </a:schemeClr>
          </a:solidFill>
          <a:latin typeface="+mn-lt"/>
          <a:ea typeface="Batang" panose="02030600000101010101" pitchFamily="18" charset="-127"/>
          <a:cs typeface="+mn-cs"/>
        </a:defRPr>
      </a:lvl3pPr>
      <a:lvl4pPr marL="630936" indent="0" algn="l" defTabSz="914400" rtl="0" eaLnBrk="1" latinLnBrk="0" hangingPunct="1">
        <a:lnSpc>
          <a:spcPct val="100000"/>
        </a:lnSpc>
        <a:spcBef>
          <a:spcPts val="500"/>
        </a:spcBef>
        <a:buFontTx/>
        <a:buNone/>
        <a:defRPr sz="1400" kern="1200" spc="50" baseline="0">
          <a:solidFill>
            <a:schemeClr val="tx1">
              <a:lumMod val="85000"/>
              <a:lumOff val="15000"/>
            </a:schemeClr>
          </a:solidFill>
          <a:latin typeface="+mn-lt"/>
          <a:ea typeface="Batang" panose="02030600000101010101" pitchFamily="18" charset="-127"/>
          <a:cs typeface="+mn-cs"/>
        </a:defRPr>
      </a:lvl4pPr>
      <a:lvl5pPr marL="822960" indent="-228600" algn="l" defTabSz="914400" rtl="0" eaLnBrk="1" latinLnBrk="0" hangingPunct="1">
        <a:lnSpc>
          <a:spcPct val="100000"/>
        </a:lnSpc>
        <a:spcBef>
          <a:spcPts val="500"/>
        </a:spcBef>
        <a:buSzPct val="80000"/>
        <a:buFont typeface="Arial" panose="020B0604020202020204" pitchFamily="34" charset="0"/>
        <a:buChar char="•"/>
        <a:defRPr sz="1400" kern="1200" spc="50" baseline="0">
          <a:solidFill>
            <a:schemeClr val="tx1">
              <a:lumMod val="85000"/>
              <a:lumOff val="15000"/>
            </a:schemeClr>
          </a:solidFill>
          <a:latin typeface="+mn-lt"/>
          <a:ea typeface="Batang" panose="02030600000101010101" pitchFamily="18" charset="-127"/>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7.xml"/><Relationship Id="rId4" Type="http://schemas.openxmlformats.org/officeDocument/2006/relationships/image" Target="../media/image8.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EC3FE92E-FF21-46DB-BE36-B3A5D4149B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7E9DFFEE-526A-4D56-A70C-EADE7289BE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82766A">
              <a:alpha val="1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9382C76-D0F6-56B2-C048-DB12D29A8D90}"/>
              </a:ext>
            </a:extLst>
          </p:cNvPr>
          <p:cNvSpPr>
            <a:spLocks noGrp="1"/>
          </p:cNvSpPr>
          <p:nvPr>
            <p:ph type="ctrTitle"/>
          </p:nvPr>
        </p:nvSpPr>
        <p:spPr>
          <a:xfrm>
            <a:off x="1191126" y="979714"/>
            <a:ext cx="5320206" cy="2807540"/>
          </a:xfrm>
        </p:spPr>
        <p:txBody>
          <a:bodyPr>
            <a:normAutofit/>
          </a:bodyPr>
          <a:lstStyle/>
          <a:p>
            <a:r>
              <a:rPr lang="en-US" sz="3000" dirty="0"/>
              <a:t>CONTEMPORARY CRITICAL THEORY&amp;</a:t>
            </a:r>
            <a:br>
              <a:rPr lang="en-US" sz="3000" dirty="0"/>
            </a:br>
            <a:r>
              <a:rPr lang="en-US" sz="3000" dirty="0"/>
              <a:t>SOCIAL JUSTICE</a:t>
            </a:r>
          </a:p>
        </p:txBody>
      </p:sp>
      <p:sp>
        <p:nvSpPr>
          <p:cNvPr id="3" name="Subtitle 2">
            <a:extLst>
              <a:ext uri="{FF2B5EF4-FFF2-40B4-BE49-F238E27FC236}">
                <a16:creationId xmlns:a16="http://schemas.microsoft.com/office/drawing/2014/main" id="{3F161A4D-1056-6537-F49B-0BC3950D7755}"/>
              </a:ext>
            </a:extLst>
          </p:cNvPr>
          <p:cNvSpPr>
            <a:spLocks noGrp="1"/>
          </p:cNvSpPr>
          <p:nvPr>
            <p:ph type="subTitle" idx="1"/>
          </p:nvPr>
        </p:nvSpPr>
        <p:spPr>
          <a:xfrm>
            <a:off x="1311731" y="4112623"/>
            <a:ext cx="5078996" cy="1594839"/>
          </a:xfrm>
        </p:spPr>
        <p:txBody>
          <a:bodyPr>
            <a:normAutofit/>
          </a:bodyPr>
          <a:lstStyle/>
          <a:p>
            <a:endParaRPr lang="en-US" dirty="0"/>
          </a:p>
          <a:p>
            <a:r>
              <a:rPr lang="en-US" sz="2400" dirty="0"/>
              <a:t>Society &amp; Christian Ethics</a:t>
            </a:r>
          </a:p>
          <a:p>
            <a:r>
              <a:rPr lang="en-US" dirty="0"/>
              <a:t>Grace Reformed Baptist Church</a:t>
            </a:r>
          </a:p>
        </p:txBody>
      </p:sp>
      <p:pic>
        <p:nvPicPr>
          <p:cNvPr id="4" name="Picture 3" descr="A splash of colors on a white surface">
            <a:extLst>
              <a:ext uri="{FF2B5EF4-FFF2-40B4-BE49-F238E27FC236}">
                <a16:creationId xmlns:a16="http://schemas.microsoft.com/office/drawing/2014/main" id="{9D23008A-C7F5-4BFF-C8F7-9B5B3DC1BCC5}"/>
              </a:ext>
            </a:extLst>
          </p:cNvPr>
          <p:cNvPicPr>
            <a:picLocks noChangeAspect="1"/>
          </p:cNvPicPr>
          <p:nvPr/>
        </p:nvPicPr>
        <p:blipFill rotWithShape="1">
          <a:blip r:embed="rId2"/>
          <a:srcRect l="5949" r="44263" b="1"/>
          <a:stretch/>
        </p:blipFill>
        <p:spPr>
          <a:xfrm>
            <a:off x="7616215" y="-23854"/>
            <a:ext cx="4575785" cy="6892740"/>
          </a:xfrm>
          <a:custGeom>
            <a:avLst/>
            <a:gdLst/>
            <a:ahLst/>
            <a:cxnLst/>
            <a:rect l="l" t="t" r="r" b="b"/>
            <a:pathLst>
              <a:path w="4575785" h="6857999">
                <a:moveTo>
                  <a:pt x="517468" y="0"/>
                </a:moveTo>
                <a:lnTo>
                  <a:pt x="4575785" y="0"/>
                </a:lnTo>
                <a:lnTo>
                  <a:pt x="4575785" y="6857999"/>
                </a:lnTo>
                <a:lnTo>
                  <a:pt x="960511" y="6857999"/>
                </a:lnTo>
                <a:lnTo>
                  <a:pt x="942694" y="6843617"/>
                </a:lnTo>
                <a:cubicBezTo>
                  <a:pt x="964945" y="6792705"/>
                  <a:pt x="892574" y="6836929"/>
                  <a:pt x="865960" y="6827318"/>
                </a:cubicBezTo>
                <a:lnTo>
                  <a:pt x="861487" y="6823037"/>
                </a:lnTo>
                <a:lnTo>
                  <a:pt x="859513" y="6806858"/>
                </a:lnTo>
                <a:lnTo>
                  <a:pt x="860461" y="6800037"/>
                </a:lnTo>
                <a:cubicBezTo>
                  <a:pt x="860484" y="6795612"/>
                  <a:pt x="859691" y="6793024"/>
                  <a:pt x="858251" y="6791626"/>
                </a:cubicBezTo>
                <a:lnTo>
                  <a:pt x="857660" y="6791654"/>
                </a:lnTo>
                <a:lnTo>
                  <a:pt x="856643" y="6783314"/>
                </a:lnTo>
                <a:cubicBezTo>
                  <a:pt x="856157" y="6768705"/>
                  <a:pt x="856848" y="6753980"/>
                  <a:pt x="858459" y="6739543"/>
                </a:cubicBezTo>
                <a:cubicBezTo>
                  <a:pt x="825704" y="6742272"/>
                  <a:pt x="849542" y="6681110"/>
                  <a:pt x="794118" y="6710916"/>
                </a:cubicBezTo>
                <a:cubicBezTo>
                  <a:pt x="794610" y="6692179"/>
                  <a:pt x="815573" y="6671806"/>
                  <a:pt x="779817" y="6693690"/>
                </a:cubicBezTo>
                <a:cubicBezTo>
                  <a:pt x="778915" y="6687990"/>
                  <a:pt x="774885" y="6685995"/>
                  <a:pt x="769310" y="6685745"/>
                </a:cubicBezTo>
                <a:lnTo>
                  <a:pt x="766802" y="6686064"/>
                </a:lnTo>
                <a:cubicBezTo>
                  <a:pt x="767473" y="6672038"/>
                  <a:pt x="768145" y="6658011"/>
                  <a:pt x="768816" y="6643985"/>
                </a:cubicBezTo>
                <a:lnTo>
                  <a:pt x="764758" y="6640288"/>
                </a:lnTo>
                <a:lnTo>
                  <a:pt x="771603" y="6610439"/>
                </a:lnTo>
                <a:cubicBezTo>
                  <a:pt x="771799" y="6605729"/>
                  <a:pt x="776328" y="6505678"/>
                  <a:pt x="776524" y="6500968"/>
                </a:cubicBezTo>
                <a:lnTo>
                  <a:pt x="716862" y="6252242"/>
                </a:lnTo>
                <a:cubicBezTo>
                  <a:pt x="710358" y="6209033"/>
                  <a:pt x="712158" y="6177416"/>
                  <a:pt x="706006" y="6116988"/>
                </a:cubicBezTo>
                <a:cubicBezTo>
                  <a:pt x="664744" y="6009788"/>
                  <a:pt x="669134" y="5997889"/>
                  <a:pt x="675681" y="5921438"/>
                </a:cubicBezTo>
                <a:cubicBezTo>
                  <a:pt x="609567" y="5910253"/>
                  <a:pt x="667197" y="5880778"/>
                  <a:pt x="646967" y="5848021"/>
                </a:cubicBezTo>
                <a:cubicBezTo>
                  <a:pt x="633539" y="5819166"/>
                  <a:pt x="610193" y="5775630"/>
                  <a:pt x="595120" y="5722308"/>
                </a:cubicBezTo>
                <a:cubicBezTo>
                  <a:pt x="587517" y="5685814"/>
                  <a:pt x="566330" y="5564010"/>
                  <a:pt x="556522" y="5528087"/>
                </a:cubicBezTo>
                <a:cubicBezTo>
                  <a:pt x="551310" y="5519174"/>
                  <a:pt x="556171" y="5505252"/>
                  <a:pt x="536270" y="5506770"/>
                </a:cubicBezTo>
                <a:cubicBezTo>
                  <a:pt x="512052" y="5506489"/>
                  <a:pt x="543356" y="5459435"/>
                  <a:pt x="516612" y="5473320"/>
                </a:cubicBezTo>
                <a:cubicBezTo>
                  <a:pt x="537947" y="5440196"/>
                  <a:pt x="486731" y="5435838"/>
                  <a:pt x="471989" y="5418523"/>
                </a:cubicBezTo>
                <a:cubicBezTo>
                  <a:pt x="493820" y="5390817"/>
                  <a:pt x="454363" y="5377479"/>
                  <a:pt x="442299" y="5333204"/>
                </a:cubicBezTo>
                <a:cubicBezTo>
                  <a:pt x="467689" y="5302287"/>
                  <a:pt x="420786" y="5307848"/>
                  <a:pt x="452960" y="5255192"/>
                </a:cubicBezTo>
                <a:cubicBezTo>
                  <a:pt x="453300" y="5233631"/>
                  <a:pt x="429983" y="5195187"/>
                  <a:pt x="431339" y="5156169"/>
                </a:cubicBezTo>
                <a:cubicBezTo>
                  <a:pt x="398945" y="5067566"/>
                  <a:pt x="403718" y="5079988"/>
                  <a:pt x="404757" y="5025421"/>
                </a:cubicBezTo>
                <a:cubicBezTo>
                  <a:pt x="400018" y="4966103"/>
                  <a:pt x="402758" y="4976631"/>
                  <a:pt x="395660" y="4924394"/>
                </a:cubicBezTo>
                <a:cubicBezTo>
                  <a:pt x="383838" y="4897752"/>
                  <a:pt x="406451" y="4876973"/>
                  <a:pt x="390158" y="4861232"/>
                </a:cubicBezTo>
                <a:cubicBezTo>
                  <a:pt x="362582" y="4877952"/>
                  <a:pt x="368360" y="4813711"/>
                  <a:pt x="341238" y="4838615"/>
                </a:cubicBezTo>
                <a:cubicBezTo>
                  <a:pt x="311503" y="4831441"/>
                  <a:pt x="352577" y="4804970"/>
                  <a:pt x="326273" y="4796524"/>
                </a:cubicBezTo>
                <a:lnTo>
                  <a:pt x="284996" y="4672372"/>
                </a:lnTo>
                <a:cubicBezTo>
                  <a:pt x="298118" y="4649489"/>
                  <a:pt x="287003" y="4640074"/>
                  <a:pt x="267970" y="4634255"/>
                </a:cubicBezTo>
                <a:cubicBezTo>
                  <a:pt x="263754" y="4595383"/>
                  <a:pt x="222766" y="4593405"/>
                  <a:pt x="203275" y="4555830"/>
                </a:cubicBezTo>
                <a:cubicBezTo>
                  <a:pt x="181514" y="4524570"/>
                  <a:pt x="154438" y="4520149"/>
                  <a:pt x="133797" y="4479914"/>
                </a:cubicBezTo>
                <a:cubicBezTo>
                  <a:pt x="124082" y="4457346"/>
                  <a:pt x="105185" y="4427564"/>
                  <a:pt x="84156" y="4415916"/>
                </a:cubicBezTo>
                <a:lnTo>
                  <a:pt x="83303" y="4414752"/>
                </a:lnTo>
                <a:lnTo>
                  <a:pt x="72062" y="4388525"/>
                </a:lnTo>
                <a:lnTo>
                  <a:pt x="75315" y="4375182"/>
                </a:lnTo>
                <a:cubicBezTo>
                  <a:pt x="75941" y="4370194"/>
                  <a:pt x="75530" y="4367154"/>
                  <a:pt x="74333" y="4365355"/>
                </a:cubicBezTo>
                <a:lnTo>
                  <a:pt x="68893" y="4364787"/>
                </a:lnTo>
                <a:cubicBezTo>
                  <a:pt x="68887" y="4364737"/>
                  <a:pt x="68881" y="4364686"/>
                  <a:pt x="68875" y="4364636"/>
                </a:cubicBezTo>
                <a:cubicBezTo>
                  <a:pt x="68620" y="4351507"/>
                  <a:pt x="69309" y="4337030"/>
                  <a:pt x="58168" y="4323582"/>
                </a:cubicBezTo>
                <a:cubicBezTo>
                  <a:pt x="61811" y="4263350"/>
                  <a:pt x="99263" y="4233013"/>
                  <a:pt x="79972" y="4208494"/>
                </a:cubicBezTo>
                <a:cubicBezTo>
                  <a:pt x="88758" y="4180446"/>
                  <a:pt x="125844" y="4152085"/>
                  <a:pt x="106280" y="4120638"/>
                </a:cubicBezTo>
                <a:cubicBezTo>
                  <a:pt x="111598" y="4121936"/>
                  <a:pt x="113804" y="4120147"/>
                  <a:pt x="114398" y="4116558"/>
                </a:cubicBezTo>
                <a:cubicBezTo>
                  <a:pt x="114157" y="4114248"/>
                  <a:pt x="113917" y="4111937"/>
                  <a:pt x="113677" y="4109627"/>
                </a:cubicBezTo>
                <a:lnTo>
                  <a:pt x="105699" y="4105626"/>
                </a:lnTo>
                <a:cubicBezTo>
                  <a:pt x="77890" y="4088880"/>
                  <a:pt x="108987" y="4082598"/>
                  <a:pt x="106408" y="4051443"/>
                </a:cubicBezTo>
                <a:cubicBezTo>
                  <a:pt x="106858" y="4036630"/>
                  <a:pt x="97032" y="3985550"/>
                  <a:pt x="103822" y="3988496"/>
                </a:cubicBezTo>
                <a:lnTo>
                  <a:pt x="75372" y="3857059"/>
                </a:lnTo>
                <a:cubicBezTo>
                  <a:pt x="82817" y="3836376"/>
                  <a:pt x="81742" y="3824520"/>
                  <a:pt x="64937" y="3815652"/>
                </a:cubicBezTo>
                <a:cubicBezTo>
                  <a:pt x="102287" y="3718925"/>
                  <a:pt x="55573" y="3772320"/>
                  <a:pt x="59080" y="3696747"/>
                </a:cubicBezTo>
                <a:cubicBezTo>
                  <a:pt x="66269" y="3629648"/>
                  <a:pt x="63240" y="3571908"/>
                  <a:pt x="85623" y="3491441"/>
                </a:cubicBezTo>
                <a:cubicBezTo>
                  <a:pt x="98410" y="3474059"/>
                  <a:pt x="99525" y="3431012"/>
                  <a:pt x="100691" y="3417526"/>
                </a:cubicBezTo>
                <a:cubicBezTo>
                  <a:pt x="101857" y="3404040"/>
                  <a:pt x="95556" y="3412369"/>
                  <a:pt x="92620" y="3410525"/>
                </a:cubicBezTo>
                <a:cubicBezTo>
                  <a:pt x="92153" y="3374230"/>
                  <a:pt x="83244" y="3285268"/>
                  <a:pt x="79737" y="3235496"/>
                </a:cubicBezTo>
                <a:cubicBezTo>
                  <a:pt x="70953" y="3207448"/>
                  <a:pt x="52012" y="3143347"/>
                  <a:pt x="71576" y="3111898"/>
                </a:cubicBezTo>
                <a:cubicBezTo>
                  <a:pt x="66408" y="3077014"/>
                  <a:pt x="53542" y="3056489"/>
                  <a:pt x="48725" y="3026189"/>
                </a:cubicBezTo>
                <a:cubicBezTo>
                  <a:pt x="35029" y="3013335"/>
                  <a:pt x="35295" y="2950066"/>
                  <a:pt x="42673" y="2930099"/>
                </a:cubicBezTo>
                <a:cubicBezTo>
                  <a:pt x="72765" y="2876461"/>
                  <a:pt x="20837" y="2811743"/>
                  <a:pt x="43260" y="2768401"/>
                </a:cubicBezTo>
                <a:cubicBezTo>
                  <a:pt x="44784" y="2755816"/>
                  <a:pt x="43709" y="2744724"/>
                  <a:pt x="41022" y="2734617"/>
                </a:cubicBezTo>
                <a:lnTo>
                  <a:pt x="29707" y="2708118"/>
                </a:lnTo>
                <a:lnTo>
                  <a:pt x="18896" y="2704187"/>
                </a:lnTo>
                <a:lnTo>
                  <a:pt x="16157" y="2686013"/>
                </a:lnTo>
                <a:lnTo>
                  <a:pt x="0" y="2656506"/>
                </a:lnTo>
                <a:cubicBezTo>
                  <a:pt x="46275" y="2648213"/>
                  <a:pt x="-21852" y="2580542"/>
                  <a:pt x="20000" y="2589495"/>
                </a:cubicBezTo>
                <a:cubicBezTo>
                  <a:pt x="9004" y="2539865"/>
                  <a:pt x="51725" y="2561406"/>
                  <a:pt x="4503" y="2517909"/>
                </a:cubicBezTo>
                <a:cubicBezTo>
                  <a:pt x="18312" y="2426183"/>
                  <a:pt x="2043" y="2320005"/>
                  <a:pt x="38580" y="2235940"/>
                </a:cubicBezTo>
                <a:cubicBezTo>
                  <a:pt x="39530" y="2131535"/>
                  <a:pt x="31342" y="1983035"/>
                  <a:pt x="28357" y="1891475"/>
                </a:cubicBezTo>
                <a:cubicBezTo>
                  <a:pt x="18536" y="1816240"/>
                  <a:pt x="53985" y="1820215"/>
                  <a:pt x="16422" y="1754299"/>
                </a:cubicBezTo>
                <a:cubicBezTo>
                  <a:pt x="22523" y="1748800"/>
                  <a:pt x="14115" y="1712020"/>
                  <a:pt x="17619" y="1704948"/>
                </a:cubicBezTo>
                <a:lnTo>
                  <a:pt x="11875" y="1640075"/>
                </a:lnTo>
                <a:lnTo>
                  <a:pt x="10148" y="1637400"/>
                </a:lnTo>
                <a:cubicBezTo>
                  <a:pt x="6571" y="1625366"/>
                  <a:pt x="7662" y="1617809"/>
                  <a:pt x="10809" y="1612250"/>
                </a:cubicBezTo>
                <a:lnTo>
                  <a:pt x="30710" y="1498099"/>
                </a:lnTo>
                <a:lnTo>
                  <a:pt x="28832" y="1497366"/>
                </a:lnTo>
                <a:lnTo>
                  <a:pt x="25420" y="1490044"/>
                </a:lnTo>
                <a:lnTo>
                  <a:pt x="36357" y="1429750"/>
                </a:lnTo>
                <a:cubicBezTo>
                  <a:pt x="56105" y="1395764"/>
                  <a:pt x="51096" y="1348657"/>
                  <a:pt x="63323" y="1316453"/>
                </a:cubicBezTo>
                <a:cubicBezTo>
                  <a:pt x="113953" y="1206017"/>
                  <a:pt x="97314" y="1160971"/>
                  <a:pt x="167299" y="1100758"/>
                </a:cubicBezTo>
                <a:cubicBezTo>
                  <a:pt x="183322" y="1066821"/>
                  <a:pt x="207320" y="1013057"/>
                  <a:pt x="218971" y="997428"/>
                </a:cubicBezTo>
                <a:cubicBezTo>
                  <a:pt x="225661" y="983599"/>
                  <a:pt x="245059" y="996998"/>
                  <a:pt x="249304" y="969068"/>
                </a:cubicBezTo>
                <a:cubicBezTo>
                  <a:pt x="273910" y="912445"/>
                  <a:pt x="257335" y="876944"/>
                  <a:pt x="307518" y="815816"/>
                </a:cubicBezTo>
                <a:cubicBezTo>
                  <a:pt x="319844" y="734499"/>
                  <a:pt x="427269" y="648257"/>
                  <a:pt x="438631" y="588216"/>
                </a:cubicBezTo>
                <a:cubicBezTo>
                  <a:pt x="468336" y="534577"/>
                  <a:pt x="480025" y="521047"/>
                  <a:pt x="494548" y="466832"/>
                </a:cubicBezTo>
                <a:cubicBezTo>
                  <a:pt x="513994" y="444023"/>
                  <a:pt x="469014" y="421695"/>
                  <a:pt x="512985" y="406165"/>
                </a:cubicBezTo>
                <a:cubicBezTo>
                  <a:pt x="519819" y="312467"/>
                  <a:pt x="496295" y="285415"/>
                  <a:pt x="499246" y="226337"/>
                </a:cubicBezTo>
                <a:cubicBezTo>
                  <a:pt x="511217" y="180655"/>
                  <a:pt x="525793" y="85726"/>
                  <a:pt x="530694" y="51692"/>
                </a:cubicBezTo>
                <a:cubicBezTo>
                  <a:pt x="512001" y="39736"/>
                  <a:pt x="522977" y="34428"/>
                  <a:pt x="528655" y="22135"/>
                </a:cubicBezTo>
                <a:cubicBezTo>
                  <a:pt x="511506" y="14446"/>
                  <a:pt x="513258" y="7722"/>
                  <a:pt x="516964" y="1039"/>
                </a:cubicBezTo>
                <a:close/>
              </a:path>
            </a:pathLst>
          </a:custGeom>
        </p:spPr>
      </p:pic>
    </p:spTree>
    <p:extLst>
      <p:ext uri="{BB962C8B-B14F-4D97-AF65-F5344CB8AC3E}">
        <p14:creationId xmlns:p14="http://schemas.microsoft.com/office/powerpoint/2010/main" val="57305212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prestige"/>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F57F289-6279-EB32-0E3E-A74266F4AAB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9449" y="-454550"/>
            <a:ext cx="8096063" cy="7955280"/>
          </a:xfrm>
          <a:prstGeom prst="rect">
            <a:avLst/>
          </a:prstGeom>
        </p:spPr>
      </p:pic>
      <p:sp>
        <p:nvSpPr>
          <p:cNvPr id="3" name="TextBox 2">
            <a:extLst>
              <a:ext uri="{FF2B5EF4-FFF2-40B4-BE49-F238E27FC236}">
                <a16:creationId xmlns:a16="http://schemas.microsoft.com/office/drawing/2014/main" id="{F1DFA35E-51AF-78F2-4F6E-342BFBB27565}"/>
              </a:ext>
            </a:extLst>
          </p:cNvPr>
          <p:cNvSpPr txBox="1"/>
          <p:nvPr/>
        </p:nvSpPr>
        <p:spPr>
          <a:xfrm>
            <a:off x="9223514" y="3429000"/>
            <a:ext cx="1842052" cy="923330"/>
          </a:xfrm>
          <a:prstGeom prst="rect">
            <a:avLst/>
          </a:prstGeom>
          <a:noFill/>
        </p:spPr>
        <p:txBody>
          <a:bodyPr wrap="square" rtlCol="0">
            <a:spAutoFit/>
          </a:bodyPr>
          <a:lstStyle/>
          <a:p>
            <a:r>
              <a:rPr lang="en-US" sz="1800" dirty="0">
                <a:effectLst/>
                <a:latin typeface="Calibri" panose="020F0502020204030204" pitchFamily="34" charset="0"/>
                <a:ea typeface="Times New Roman" panose="02020603050405020304" pitchFamily="18" charset="0"/>
              </a:rPr>
              <a:t>(</a:t>
            </a:r>
            <a:r>
              <a:rPr lang="en-US" sz="1800" dirty="0" err="1">
                <a:effectLst/>
                <a:latin typeface="Calibri" panose="020F0502020204030204" pitchFamily="34" charset="0"/>
                <a:ea typeface="Times New Roman" panose="02020603050405020304" pitchFamily="18" charset="0"/>
              </a:rPr>
              <a:t>Sensoy</a:t>
            </a:r>
            <a:r>
              <a:rPr lang="en-US" sz="1800" dirty="0">
                <a:effectLst/>
                <a:latin typeface="Calibri" panose="020F0502020204030204" pitchFamily="34" charset="0"/>
                <a:ea typeface="Times New Roman" panose="02020603050405020304" pitchFamily="18" charset="0"/>
              </a:rPr>
              <a:t> &amp; </a:t>
            </a:r>
            <a:r>
              <a:rPr lang="en-US" sz="1800" dirty="0" err="1">
                <a:effectLst/>
                <a:latin typeface="Calibri" panose="020F0502020204030204" pitchFamily="34" charset="0"/>
                <a:ea typeface="Times New Roman" panose="02020603050405020304" pitchFamily="18" charset="0"/>
              </a:rPr>
              <a:t>DiAngelo</a:t>
            </a:r>
            <a:r>
              <a:rPr lang="en-US" sz="1800" dirty="0">
                <a:effectLst/>
                <a:latin typeface="Calibri" panose="020F0502020204030204" pitchFamily="34" charset="0"/>
                <a:ea typeface="Times New Roman" panose="02020603050405020304" pitchFamily="18" charset="0"/>
              </a:rPr>
              <a:t>, p. 44)</a:t>
            </a:r>
            <a:endParaRPr lang="en-US" sz="1800" dirty="0">
              <a:effectLst/>
              <a:latin typeface="Times New Roman" panose="02020603050405020304" pitchFamily="18" charset="0"/>
              <a:ea typeface="Times New Roman" panose="02020603050405020304" pitchFamily="18" charset="0"/>
            </a:endParaRPr>
          </a:p>
          <a:p>
            <a:endParaRPr lang="en-US" dirty="0"/>
          </a:p>
        </p:txBody>
      </p:sp>
    </p:spTree>
    <p:extLst>
      <p:ext uri="{BB962C8B-B14F-4D97-AF65-F5344CB8AC3E}">
        <p14:creationId xmlns:p14="http://schemas.microsoft.com/office/powerpoint/2010/main" val="204478357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prestige"/>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able&#10;&#10;Description automatically generated">
            <a:extLst>
              <a:ext uri="{FF2B5EF4-FFF2-40B4-BE49-F238E27FC236}">
                <a16:creationId xmlns:a16="http://schemas.microsoft.com/office/drawing/2014/main" id="{1547548D-5E98-7B79-EB8C-08A963EA6F4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0082" y="228600"/>
            <a:ext cx="8789767" cy="6400800"/>
          </a:xfrm>
          <a:prstGeom prst="rect">
            <a:avLst/>
          </a:prstGeom>
        </p:spPr>
      </p:pic>
      <p:sp>
        <p:nvSpPr>
          <p:cNvPr id="11" name="TextBox 10">
            <a:extLst>
              <a:ext uri="{FF2B5EF4-FFF2-40B4-BE49-F238E27FC236}">
                <a16:creationId xmlns:a16="http://schemas.microsoft.com/office/drawing/2014/main" id="{5FEB2EF7-7FC3-1E97-B89E-B12AA9DF87D1}"/>
              </a:ext>
            </a:extLst>
          </p:cNvPr>
          <p:cNvSpPr txBox="1"/>
          <p:nvPr/>
        </p:nvSpPr>
        <p:spPr>
          <a:xfrm>
            <a:off x="9059849" y="3429000"/>
            <a:ext cx="2177994" cy="1569660"/>
          </a:xfrm>
          <a:prstGeom prst="rect">
            <a:avLst/>
          </a:prstGeom>
          <a:noFill/>
        </p:spPr>
        <p:txBody>
          <a:bodyPr wrap="square" rtlCol="0">
            <a:spAutoFit/>
          </a:bodyPr>
          <a:lstStyle/>
          <a:p>
            <a:r>
              <a:rPr lang="en-US" sz="2000" dirty="0"/>
              <a:t>Group Identities Across Relations </a:t>
            </a:r>
          </a:p>
          <a:p>
            <a:r>
              <a:rPr lang="en-US" sz="2000" dirty="0"/>
              <a:t>of Power</a:t>
            </a:r>
          </a:p>
          <a:p>
            <a:r>
              <a:rPr lang="en-US" dirty="0"/>
              <a:t>(</a:t>
            </a:r>
            <a:r>
              <a:rPr lang="en-US" dirty="0" err="1"/>
              <a:t>Sensoy</a:t>
            </a:r>
            <a:r>
              <a:rPr lang="en-US" dirty="0"/>
              <a:t> &amp; </a:t>
            </a:r>
            <a:r>
              <a:rPr lang="en-US" dirty="0" err="1"/>
              <a:t>DiAngelo</a:t>
            </a:r>
            <a:r>
              <a:rPr lang="en-US" dirty="0"/>
              <a:t>, p. 63).</a:t>
            </a:r>
          </a:p>
        </p:txBody>
      </p:sp>
    </p:spTree>
    <p:extLst>
      <p:ext uri="{BB962C8B-B14F-4D97-AF65-F5344CB8AC3E}">
        <p14:creationId xmlns:p14="http://schemas.microsoft.com/office/powerpoint/2010/main" val="362739771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prestige"/>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icture containing diagram&#10;&#10;Description automatically generated">
            <a:extLst>
              <a:ext uri="{FF2B5EF4-FFF2-40B4-BE49-F238E27FC236}">
                <a16:creationId xmlns:a16="http://schemas.microsoft.com/office/drawing/2014/main" id="{061E94DA-FE4B-5390-38B3-D48C6DCBE64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0320" y="45720"/>
            <a:ext cx="6129520" cy="6766560"/>
          </a:xfrm>
          <a:prstGeom prst="rect">
            <a:avLst/>
          </a:prstGeom>
        </p:spPr>
      </p:pic>
      <p:sp>
        <p:nvSpPr>
          <p:cNvPr id="3" name="TextBox 2">
            <a:extLst>
              <a:ext uri="{FF2B5EF4-FFF2-40B4-BE49-F238E27FC236}">
                <a16:creationId xmlns:a16="http://schemas.microsoft.com/office/drawing/2014/main" id="{22F2A3DB-A9A7-D4A0-D6A3-F87D2F2D0731}"/>
              </a:ext>
            </a:extLst>
          </p:cNvPr>
          <p:cNvSpPr txBox="1"/>
          <p:nvPr/>
        </p:nvSpPr>
        <p:spPr>
          <a:xfrm>
            <a:off x="7407965" y="3429000"/>
            <a:ext cx="3101009" cy="954107"/>
          </a:xfrm>
          <a:prstGeom prst="rect">
            <a:avLst/>
          </a:prstGeom>
          <a:noFill/>
        </p:spPr>
        <p:txBody>
          <a:bodyPr wrap="square" rtlCol="0">
            <a:spAutoFit/>
          </a:bodyPr>
          <a:lstStyle/>
          <a:p>
            <a:r>
              <a:rPr lang="en-US" sz="2800" dirty="0"/>
              <a:t>Hegemony &amp; the Flow of Oppression</a:t>
            </a:r>
          </a:p>
        </p:txBody>
      </p:sp>
    </p:spTree>
    <p:extLst>
      <p:ext uri="{BB962C8B-B14F-4D97-AF65-F5344CB8AC3E}">
        <p14:creationId xmlns:p14="http://schemas.microsoft.com/office/powerpoint/2010/main" val="182102052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prestige"/>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screenshot of a computer screen&#10;&#10;Description automatically generated with medium confidence">
            <a:extLst>
              <a:ext uri="{FF2B5EF4-FFF2-40B4-BE49-F238E27FC236}">
                <a16:creationId xmlns:a16="http://schemas.microsoft.com/office/drawing/2014/main" id="{8CC26C5A-9BC2-25C7-4530-CD0EB0FD5DA7}"/>
              </a:ext>
            </a:extLst>
          </p:cNvPr>
          <p:cNvPicPr>
            <a:picLocks noChangeAspect="1"/>
          </p:cNvPicPr>
          <p:nvPr/>
        </p:nvPicPr>
        <p:blipFill>
          <a:blip r:embed="rId2"/>
          <a:stretch>
            <a:fillRect/>
          </a:stretch>
        </p:blipFill>
        <p:spPr>
          <a:xfrm>
            <a:off x="3267667" y="225286"/>
            <a:ext cx="5656666" cy="12252960"/>
          </a:xfrm>
          <a:prstGeom prst="rect">
            <a:avLst/>
          </a:prstGeom>
          <a:effectLst>
            <a:softEdge rad="188718"/>
          </a:effectLst>
        </p:spPr>
      </p:pic>
    </p:spTree>
    <p:extLst>
      <p:ext uri="{BB962C8B-B14F-4D97-AF65-F5344CB8AC3E}">
        <p14:creationId xmlns:p14="http://schemas.microsoft.com/office/powerpoint/2010/main" val="227791320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prestige"/>
      </p:transition>
    </mc:Choice>
    <mc:Fallback>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748321A4-DDE5-4057-A34B-A19FC26C50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Shape 8">
            <a:extLst>
              <a:ext uri="{FF2B5EF4-FFF2-40B4-BE49-F238E27FC236}">
                <a16:creationId xmlns:a16="http://schemas.microsoft.com/office/drawing/2014/main" id="{592F7D7F-503A-47D8-AAFB-3F381F681AF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5759354" cy="832513"/>
          </a:xfrm>
          <a:custGeom>
            <a:avLst/>
            <a:gdLst>
              <a:gd name="connsiteX0" fmla="*/ 8339294 w 8360758"/>
              <a:gd name="connsiteY0" fmla="*/ 0 h 1045598"/>
              <a:gd name="connsiteX1" fmla="*/ 8360544 w 8360758"/>
              <a:gd name="connsiteY1" fmla="*/ 0 h 1045598"/>
              <a:gd name="connsiteX2" fmla="*/ 8360758 w 8360758"/>
              <a:gd name="connsiteY2" fmla="*/ 649 h 1045598"/>
              <a:gd name="connsiteX3" fmla="*/ 0 w 8360758"/>
              <a:gd name="connsiteY3" fmla="*/ 0 h 1045598"/>
              <a:gd name="connsiteX4" fmla="*/ 8289291 w 8360758"/>
              <a:gd name="connsiteY4" fmla="*/ 0 h 1045598"/>
              <a:gd name="connsiteX5" fmla="*/ 8230376 w 8360758"/>
              <a:gd name="connsiteY5" fmla="*/ 12131 h 1045598"/>
              <a:gd name="connsiteX6" fmla="*/ 8099771 w 8360758"/>
              <a:gd name="connsiteY6" fmla="*/ 38454 h 1045598"/>
              <a:gd name="connsiteX7" fmla="*/ 8039667 w 8360758"/>
              <a:gd name="connsiteY7" fmla="*/ 61383 h 1045598"/>
              <a:gd name="connsiteX8" fmla="*/ 7973367 w 8360758"/>
              <a:gd name="connsiteY8" fmla="*/ 54463 h 1045598"/>
              <a:gd name="connsiteX9" fmla="*/ 7884958 w 8360758"/>
              <a:gd name="connsiteY9" fmla="*/ 105966 h 1045598"/>
              <a:gd name="connsiteX10" fmla="*/ 7738842 w 8360758"/>
              <a:gd name="connsiteY10" fmla="*/ 128481 h 1045598"/>
              <a:gd name="connsiteX11" fmla="*/ 7653871 w 8360758"/>
              <a:gd name="connsiteY11" fmla="*/ 147128 h 1045598"/>
              <a:gd name="connsiteX12" fmla="*/ 7625444 w 8360758"/>
              <a:gd name="connsiteY12" fmla="*/ 162340 h 1045598"/>
              <a:gd name="connsiteX13" fmla="*/ 7583161 w 8360758"/>
              <a:gd name="connsiteY13" fmla="*/ 178118 h 1045598"/>
              <a:gd name="connsiteX14" fmla="*/ 7511516 w 8360758"/>
              <a:gd name="connsiteY14" fmla="*/ 212256 h 1045598"/>
              <a:gd name="connsiteX15" fmla="*/ 7410075 w 8360758"/>
              <a:gd name="connsiteY15" fmla="*/ 247181 h 1045598"/>
              <a:gd name="connsiteX16" fmla="*/ 7319749 w 8360758"/>
              <a:gd name="connsiteY16" fmla="*/ 237905 h 1045598"/>
              <a:gd name="connsiteX17" fmla="*/ 7315778 w 8360758"/>
              <a:gd name="connsiteY17" fmla="*/ 245540 h 1045598"/>
              <a:gd name="connsiteX18" fmla="*/ 7261455 w 8360758"/>
              <a:gd name="connsiteY18" fmla="*/ 256067 h 1045598"/>
              <a:gd name="connsiteX19" fmla="*/ 7051652 w 8360758"/>
              <a:gd name="connsiteY19" fmla="*/ 251022 h 1045598"/>
              <a:gd name="connsiteX20" fmla="*/ 6946037 w 8360758"/>
              <a:gd name="connsiteY20" fmla="*/ 272754 h 1045598"/>
              <a:gd name="connsiteX21" fmla="*/ 6911697 w 8360758"/>
              <a:gd name="connsiteY21" fmla="*/ 287227 h 1045598"/>
              <a:gd name="connsiteX22" fmla="*/ 6853968 w 8360758"/>
              <a:gd name="connsiteY22" fmla="*/ 311057 h 1045598"/>
              <a:gd name="connsiteX23" fmla="*/ 6818568 w 8360758"/>
              <a:gd name="connsiteY23" fmla="*/ 345514 h 1045598"/>
              <a:gd name="connsiteX24" fmla="*/ 6767227 w 8360758"/>
              <a:gd name="connsiteY24" fmla="*/ 358842 h 1045598"/>
              <a:gd name="connsiteX25" fmla="*/ 6745281 w 8360758"/>
              <a:gd name="connsiteY25" fmla="*/ 340408 h 1045598"/>
              <a:gd name="connsiteX26" fmla="*/ 6693613 w 8360758"/>
              <a:gd name="connsiteY26" fmla="*/ 361653 h 1045598"/>
              <a:gd name="connsiteX27" fmla="*/ 6616334 w 8360758"/>
              <a:gd name="connsiteY27" fmla="*/ 396243 h 1045598"/>
              <a:gd name="connsiteX28" fmla="*/ 6569178 w 8360758"/>
              <a:gd name="connsiteY28" fmla="*/ 410632 h 1045598"/>
              <a:gd name="connsiteX29" fmla="*/ 6443178 w 8360758"/>
              <a:gd name="connsiteY29" fmla="*/ 455974 h 1045598"/>
              <a:gd name="connsiteX30" fmla="*/ 6319116 w 8360758"/>
              <a:gd name="connsiteY30" fmla="*/ 505993 h 1045598"/>
              <a:gd name="connsiteX31" fmla="*/ 6270674 w 8360758"/>
              <a:gd name="connsiteY31" fmla="*/ 556244 h 1045598"/>
              <a:gd name="connsiteX32" fmla="*/ 6263606 w 8360758"/>
              <a:gd name="connsiteY32" fmla="*/ 559168 h 1045598"/>
              <a:gd name="connsiteX33" fmla="*/ 6242294 w 8360758"/>
              <a:gd name="connsiteY33" fmla="*/ 560434 h 1045598"/>
              <a:gd name="connsiteX34" fmla="*/ 6233950 w 8360758"/>
              <a:gd name="connsiteY34" fmla="*/ 559803 h 1045598"/>
              <a:gd name="connsiteX35" fmla="*/ 6222443 w 8360758"/>
              <a:gd name="connsiteY35" fmla="*/ 561238 h 1045598"/>
              <a:gd name="connsiteX36" fmla="*/ 6222263 w 8360758"/>
              <a:gd name="connsiteY36" fmla="*/ 561626 h 1045598"/>
              <a:gd name="connsiteX37" fmla="*/ 6211278 w 8360758"/>
              <a:gd name="connsiteY37" fmla="*/ 562278 h 1045598"/>
              <a:gd name="connsiteX38" fmla="*/ 6156199 w 8360758"/>
              <a:gd name="connsiteY38" fmla="*/ 561017 h 1045598"/>
              <a:gd name="connsiteX39" fmla="*/ 6096532 w 8360758"/>
              <a:gd name="connsiteY39" fmla="*/ 603131 h 1045598"/>
              <a:gd name="connsiteX40" fmla="*/ 6069435 w 8360758"/>
              <a:gd name="connsiteY40" fmla="*/ 612471 h 1045598"/>
              <a:gd name="connsiteX41" fmla="*/ 6055528 w 8360758"/>
              <a:gd name="connsiteY41" fmla="*/ 619344 h 1045598"/>
              <a:gd name="connsiteX42" fmla="*/ 6055027 w 8360758"/>
              <a:gd name="connsiteY42" fmla="*/ 620988 h 1045598"/>
              <a:gd name="connsiteX43" fmla="*/ 6002174 w 8360758"/>
              <a:gd name="connsiteY43" fmla="*/ 619601 h 1045598"/>
              <a:gd name="connsiteX44" fmla="*/ 5996004 w 8360758"/>
              <a:gd name="connsiteY44" fmla="*/ 622254 h 1045598"/>
              <a:gd name="connsiteX45" fmla="*/ 5960467 w 8360758"/>
              <a:gd name="connsiteY45" fmla="*/ 617719 h 1045598"/>
              <a:gd name="connsiteX46" fmla="*/ 5942688 w 8360758"/>
              <a:gd name="connsiteY46" fmla="*/ 617312 h 1045598"/>
              <a:gd name="connsiteX47" fmla="*/ 5936470 w 8360758"/>
              <a:gd name="connsiteY47" fmla="*/ 613202 h 1045598"/>
              <a:gd name="connsiteX48" fmla="*/ 5910830 w 8360758"/>
              <a:gd name="connsiteY48" fmla="*/ 614630 h 1045598"/>
              <a:gd name="connsiteX49" fmla="*/ 5908335 w 8360758"/>
              <a:gd name="connsiteY49" fmla="*/ 616301 h 1045598"/>
              <a:gd name="connsiteX50" fmla="*/ 5885516 w 8360758"/>
              <a:gd name="connsiteY50" fmla="*/ 611874 h 1045598"/>
              <a:gd name="connsiteX51" fmla="*/ 5797689 w 8360758"/>
              <a:gd name="connsiteY51" fmla="*/ 629966 h 1045598"/>
              <a:gd name="connsiteX52" fmla="*/ 5452329 w 8360758"/>
              <a:gd name="connsiteY52" fmla="*/ 604624 h 1045598"/>
              <a:gd name="connsiteX53" fmla="*/ 5337888 w 8360758"/>
              <a:gd name="connsiteY53" fmla="*/ 624245 h 1045598"/>
              <a:gd name="connsiteX54" fmla="*/ 5308476 w 8360758"/>
              <a:gd name="connsiteY54" fmla="*/ 659901 h 1045598"/>
              <a:gd name="connsiteX55" fmla="*/ 5015427 w 8360758"/>
              <a:gd name="connsiteY55" fmla="*/ 679413 h 1045598"/>
              <a:gd name="connsiteX56" fmla="*/ 4944689 w 8360758"/>
              <a:gd name="connsiteY56" fmla="*/ 698151 h 1045598"/>
              <a:gd name="connsiteX57" fmla="*/ 4874019 w 8360758"/>
              <a:gd name="connsiteY57" fmla="*/ 686559 h 1045598"/>
              <a:gd name="connsiteX58" fmla="*/ 4850146 w 8360758"/>
              <a:gd name="connsiteY58" fmla="*/ 699918 h 1045598"/>
              <a:gd name="connsiteX59" fmla="*/ 4846122 w 8360758"/>
              <a:gd name="connsiteY59" fmla="*/ 702530 h 1045598"/>
              <a:gd name="connsiteX60" fmla="*/ 4828009 w 8360758"/>
              <a:gd name="connsiteY60" fmla="*/ 706278 h 1045598"/>
              <a:gd name="connsiteX61" fmla="*/ 4825410 w 8360758"/>
              <a:gd name="connsiteY61" fmla="*/ 715715 h 1045598"/>
              <a:gd name="connsiteX62" fmla="*/ 4799945 w 8360758"/>
              <a:gd name="connsiteY62" fmla="*/ 727361 h 1045598"/>
              <a:gd name="connsiteX63" fmla="*/ 4765906 w 8360758"/>
              <a:gd name="connsiteY63" fmla="*/ 731919 h 1045598"/>
              <a:gd name="connsiteX64" fmla="*/ 4601531 w 8360758"/>
              <a:gd name="connsiteY64" fmla="*/ 744196 h 1045598"/>
              <a:gd name="connsiteX65" fmla="*/ 4504675 w 8360758"/>
              <a:gd name="connsiteY65" fmla="*/ 756895 h 1045598"/>
              <a:gd name="connsiteX66" fmla="*/ 4470222 w 8360758"/>
              <a:gd name="connsiteY66" fmla="*/ 770130 h 1045598"/>
              <a:gd name="connsiteX67" fmla="*/ 4420536 w 8360758"/>
              <a:gd name="connsiteY67" fmla="*/ 782957 h 1045598"/>
              <a:gd name="connsiteX68" fmla="*/ 4334661 w 8360758"/>
              <a:gd name="connsiteY68" fmla="*/ 812108 h 1045598"/>
              <a:gd name="connsiteX69" fmla="*/ 4216132 w 8360758"/>
              <a:gd name="connsiteY69" fmla="*/ 839949 h 1045598"/>
              <a:gd name="connsiteX70" fmla="*/ 4119820 w 8360758"/>
              <a:gd name="connsiteY70" fmla="*/ 824310 h 1045598"/>
              <a:gd name="connsiteX71" fmla="*/ 4113747 w 8360758"/>
              <a:gd name="connsiteY71" fmla="*/ 831677 h 1045598"/>
              <a:gd name="connsiteX72" fmla="*/ 4052146 w 8360758"/>
              <a:gd name="connsiteY72" fmla="*/ 838402 h 1045598"/>
              <a:gd name="connsiteX73" fmla="*/ 3824664 w 8360758"/>
              <a:gd name="connsiteY73" fmla="*/ 818601 h 1045598"/>
              <a:gd name="connsiteX74" fmla="*/ 3704604 w 8360758"/>
              <a:gd name="connsiteY74" fmla="*/ 832939 h 1045598"/>
              <a:gd name="connsiteX75" fmla="*/ 3663877 w 8360758"/>
              <a:gd name="connsiteY75" fmla="*/ 845018 h 1045598"/>
              <a:gd name="connsiteX76" fmla="*/ 3595520 w 8360758"/>
              <a:gd name="connsiteY76" fmla="*/ 864823 h 1045598"/>
              <a:gd name="connsiteX77" fmla="*/ 3549068 w 8360758"/>
              <a:gd name="connsiteY77" fmla="*/ 896841 h 1045598"/>
              <a:gd name="connsiteX78" fmla="*/ 3534316 w 8360758"/>
              <a:gd name="connsiteY78" fmla="*/ 904155 h 1045598"/>
              <a:gd name="connsiteX79" fmla="*/ 3505039 w 8360758"/>
              <a:gd name="connsiteY79" fmla="*/ 900529 h 1045598"/>
              <a:gd name="connsiteX80" fmla="*/ 3494135 w 8360758"/>
              <a:gd name="connsiteY80" fmla="*/ 904937 h 1045598"/>
              <a:gd name="connsiteX81" fmla="*/ 3490082 w 8360758"/>
              <a:gd name="connsiteY81" fmla="*/ 904456 h 1045598"/>
              <a:gd name="connsiteX82" fmla="*/ 3480483 w 8360758"/>
              <a:gd name="connsiteY82" fmla="*/ 904536 h 1045598"/>
              <a:gd name="connsiteX83" fmla="*/ 3481756 w 8360758"/>
              <a:gd name="connsiteY83" fmla="*/ 898286 h 1045598"/>
              <a:gd name="connsiteX84" fmla="*/ 3470370 w 8360758"/>
              <a:gd name="connsiteY84" fmla="*/ 886575 h 1045598"/>
              <a:gd name="connsiteX85" fmla="*/ 3415223 w 8360758"/>
              <a:gd name="connsiteY85" fmla="*/ 890256 h 1045598"/>
              <a:gd name="connsiteX86" fmla="*/ 3412186 w 8360758"/>
              <a:gd name="connsiteY86" fmla="*/ 897307 h 1045598"/>
              <a:gd name="connsiteX87" fmla="*/ 3405239 w 8360758"/>
              <a:gd name="connsiteY87" fmla="*/ 898462 h 1045598"/>
              <a:gd name="connsiteX88" fmla="*/ 3400045 w 8360758"/>
              <a:gd name="connsiteY88" fmla="*/ 891932 h 1045598"/>
              <a:gd name="connsiteX89" fmla="*/ 3307380 w 8360758"/>
              <a:gd name="connsiteY89" fmla="*/ 876661 h 1045598"/>
              <a:gd name="connsiteX90" fmla="*/ 3183225 w 8360758"/>
              <a:gd name="connsiteY90" fmla="*/ 867685 h 1045598"/>
              <a:gd name="connsiteX91" fmla="*/ 3093898 w 8360758"/>
              <a:gd name="connsiteY91" fmla="*/ 897753 h 1045598"/>
              <a:gd name="connsiteX92" fmla="*/ 3085742 w 8360758"/>
              <a:gd name="connsiteY92" fmla="*/ 891493 h 1045598"/>
              <a:gd name="connsiteX93" fmla="*/ 3023557 w 8360758"/>
              <a:gd name="connsiteY93" fmla="*/ 894391 h 1045598"/>
              <a:gd name="connsiteX94" fmla="*/ 2807400 w 8360758"/>
              <a:gd name="connsiteY94" fmla="*/ 948678 h 1045598"/>
              <a:gd name="connsiteX95" fmla="*/ 2685827 w 8360758"/>
              <a:gd name="connsiteY95" fmla="*/ 953124 h 1045598"/>
              <a:gd name="connsiteX96" fmla="*/ 2569673 w 8360758"/>
              <a:gd name="connsiteY96" fmla="*/ 938749 h 1045598"/>
              <a:gd name="connsiteX97" fmla="*/ 2514638 w 8360758"/>
              <a:gd name="connsiteY97" fmla="*/ 914619 h 1045598"/>
              <a:gd name="connsiteX98" fmla="*/ 2454089 w 8360758"/>
              <a:gd name="connsiteY98" fmla="*/ 914176 h 1045598"/>
              <a:gd name="connsiteX99" fmla="*/ 2440891 w 8360758"/>
              <a:gd name="connsiteY99" fmla="*/ 936737 h 1045598"/>
              <a:gd name="connsiteX100" fmla="*/ 2375837 w 8360758"/>
              <a:gd name="connsiteY100" fmla="*/ 928904 h 1045598"/>
              <a:gd name="connsiteX101" fmla="*/ 2277059 w 8360758"/>
              <a:gd name="connsiteY101" fmla="*/ 914539 h 1045598"/>
              <a:gd name="connsiteX102" fmla="*/ 2220315 w 8360758"/>
              <a:gd name="connsiteY102" fmla="*/ 912107 h 1045598"/>
              <a:gd name="connsiteX103" fmla="*/ 2065069 w 8360758"/>
              <a:gd name="connsiteY103" fmla="*/ 899104 h 1045598"/>
              <a:gd name="connsiteX104" fmla="*/ 1909388 w 8360758"/>
              <a:gd name="connsiteY104" fmla="*/ 881237 h 1045598"/>
              <a:gd name="connsiteX105" fmla="*/ 1816127 w 8360758"/>
              <a:gd name="connsiteY105" fmla="*/ 843306 h 1045598"/>
              <a:gd name="connsiteX106" fmla="*/ 1688269 w 8360758"/>
              <a:gd name="connsiteY106" fmla="*/ 831572 h 1045598"/>
              <a:gd name="connsiteX107" fmla="*/ 1666717 w 8360758"/>
              <a:gd name="connsiteY107" fmla="*/ 825600 h 1045598"/>
              <a:gd name="connsiteX108" fmla="*/ 1637240 w 8360758"/>
              <a:gd name="connsiteY108" fmla="*/ 830012 h 1045598"/>
              <a:gd name="connsiteX109" fmla="*/ 1519123 w 8360758"/>
              <a:gd name="connsiteY109" fmla="*/ 848955 h 1045598"/>
              <a:gd name="connsiteX110" fmla="*/ 1426470 w 8360758"/>
              <a:gd name="connsiteY110" fmla="*/ 875204 h 1045598"/>
              <a:gd name="connsiteX111" fmla="*/ 1309788 w 8360758"/>
              <a:gd name="connsiteY111" fmla="*/ 860350 h 1045598"/>
              <a:gd name="connsiteX112" fmla="*/ 1239051 w 8360758"/>
              <a:gd name="connsiteY112" fmla="*/ 867187 h 1045598"/>
              <a:gd name="connsiteX113" fmla="*/ 1123809 w 8360758"/>
              <a:gd name="connsiteY113" fmla="*/ 902641 h 1045598"/>
              <a:gd name="connsiteX114" fmla="*/ 970585 w 8360758"/>
              <a:gd name="connsiteY114" fmla="*/ 895704 h 1045598"/>
              <a:gd name="connsiteX115" fmla="*/ 938329 w 8360758"/>
              <a:gd name="connsiteY115" fmla="*/ 862134 h 1045598"/>
              <a:gd name="connsiteX116" fmla="*/ 895571 w 8360758"/>
              <a:gd name="connsiteY116" fmla="*/ 842248 h 1045598"/>
              <a:gd name="connsiteX117" fmla="*/ 878598 w 8360758"/>
              <a:gd name="connsiteY117" fmla="*/ 890640 h 1045598"/>
              <a:gd name="connsiteX118" fmla="*/ 746991 w 8360758"/>
              <a:gd name="connsiteY118" fmla="*/ 929057 h 1045598"/>
              <a:gd name="connsiteX119" fmla="*/ 681121 w 8360758"/>
              <a:gd name="connsiteY119" fmla="*/ 942810 h 1045598"/>
              <a:gd name="connsiteX120" fmla="*/ 578235 w 8360758"/>
              <a:gd name="connsiteY120" fmla="*/ 953206 h 1045598"/>
              <a:gd name="connsiteX121" fmla="*/ 546952 w 8360758"/>
              <a:gd name="connsiteY121" fmla="*/ 958315 h 1045598"/>
              <a:gd name="connsiteX122" fmla="*/ 236347 w 8360758"/>
              <a:gd name="connsiteY122" fmla="*/ 1030770 h 1045598"/>
              <a:gd name="connsiteX123" fmla="*/ 51071 w 8360758"/>
              <a:gd name="connsiteY123" fmla="*/ 980657 h 1045598"/>
              <a:gd name="connsiteX124" fmla="*/ 10468 w 8360758"/>
              <a:gd name="connsiteY124" fmla="*/ 991794 h 1045598"/>
              <a:gd name="connsiteX125" fmla="*/ 0 w 8360758"/>
              <a:gd name="connsiteY125" fmla="*/ 991130 h 1045598"/>
              <a:gd name="connsiteX126" fmla="*/ 0 w 8360758"/>
              <a:gd name="connsiteY126" fmla="*/ 69169 h 1045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8360758" h="1045598">
                <a:moveTo>
                  <a:pt x="8339294" y="0"/>
                </a:moveTo>
                <a:lnTo>
                  <a:pt x="8360544" y="0"/>
                </a:lnTo>
                <a:lnTo>
                  <a:pt x="8360758" y="649"/>
                </a:lnTo>
                <a:close/>
                <a:moveTo>
                  <a:pt x="0" y="0"/>
                </a:moveTo>
                <a:lnTo>
                  <a:pt x="8289291" y="0"/>
                </a:lnTo>
                <a:lnTo>
                  <a:pt x="8230376" y="12131"/>
                </a:lnTo>
                <a:cubicBezTo>
                  <a:pt x="8186793" y="23634"/>
                  <a:pt x="8143173" y="37610"/>
                  <a:pt x="8099771" y="38454"/>
                </a:cubicBezTo>
                <a:cubicBezTo>
                  <a:pt x="8074248" y="83487"/>
                  <a:pt x="8081264" y="45280"/>
                  <a:pt x="8039667" y="61383"/>
                </a:cubicBezTo>
                <a:cubicBezTo>
                  <a:pt x="8035572" y="25681"/>
                  <a:pt x="7994313" y="91350"/>
                  <a:pt x="7973367" y="54463"/>
                </a:cubicBezTo>
                <a:cubicBezTo>
                  <a:pt x="7945735" y="70860"/>
                  <a:pt x="7932164" y="103819"/>
                  <a:pt x="7884958" y="105966"/>
                </a:cubicBezTo>
                <a:cubicBezTo>
                  <a:pt x="7839313" y="93684"/>
                  <a:pt x="7796006" y="145608"/>
                  <a:pt x="7738842" y="128481"/>
                </a:cubicBezTo>
                <a:cubicBezTo>
                  <a:pt x="7718673" y="125252"/>
                  <a:pt x="7661489" y="134033"/>
                  <a:pt x="7653871" y="147128"/>
                </a:cubicBezTo>
                <a:cubicBezTo>
                  <a:pt x="7642607" y="151315"/>
                  <a:pt x="7627498" y="149171"/>
                  <a:pt x="7625444" y="162340"/>
                </a:cubicBezTo>
                <a:cubicBezTo>
                  <a:pt x="7620493" y="178534"/>
                  <a:pt x="7572279" y="161358"/>
                  <a:pt x="7583161" y="178118"/>
                </a:cubicBezTo>
                <a:cubicBezTo>
                  <a:pt x="7549087" y="166496"/>
                  <a:pt x="7534277" y="201041"/>
                  <a:pt x="7511516" y="212256"/>
                </a:cubicBezTo>
                <a:cubicBezTo>
                  <a:pt x="7483774" y="199874"/>
                  <a:pt x="7463381" y="235617"/>
                  <a:pt x="7410075" y="247181"/>
                </a:cubicBezTo>
                <a:cubicBezTo>
                  <a:pt x="7379316" y="232675"/>
                  <a:pt x="7374250" y="255215"/>
                  <a:pt x="7319749" y="237905"/>
                </a:cubicBezTo>
                <a:cubicBezTo>
                  <a:pt x="7318939" y="240583"/>
                  <a:pt x="7317599" y="243154"/>
                  <a:pt x="7315778" y="245540"/>
                </a:cubicBezTo>
                <a:cubicBezTo>
                  <a:pt x="7305188" y="259400"/>
                  <a:pt x="7280868" y="264113"/>
                  <a:pt x="7261455" y="256067"/>
                </a:cubicBezTo>
                <a:cubicBezTo>
                  <a:pt x="7177273" y="234838"/>
                  <a:pt x="7114305" y="247394"/>
                  <a:pt x="7051652" y="251022"/>
                </a:cubicBezTo>
                <a:cubicBezTo>
                  <a:pt x="6982422" y="258887"/>
                  <a:pt x="7044205" y="289722"/>
                  <a:pt x="6946037" y="272754"/>
                </a:cubicBezTo>
                <a:cubicBezTo>
                  <a:pt x="6942920" y="287840"/>
                  <a:pt x="6932533" y="290410"/>
                  <a:pt x="6911697" y="287227"/>
                </a:cubicBezTo>
                <a:cubicBezTo>
                  <a:pt x="6878502" y="292054"/>
                  <a:pt x="6896035" y="325406"/>
                  <a:pt x="6853968" y="311057"/>
                </a:cubicBezTo>
                <a:cubicBezTo>
                  <a:pt x="6867957" y="328146"/>
                  <a:pt x="6795066" y="329379"/>
                  <a:pt x="6818568" y="345514"/>
                </a:cubicBezTo>
                <a:cubicBezTo>
                  <a:pt x="6804621" y="365939"/>
                  <a:pt x="6781982" y="340609"/>
                  <a:pt x="6767227" y="358842"/>
                </a:cubicBezTo>
                <a:cubicBezTo>
                  <a:pt x="6744864" y="366541"/>
                  <a:pt x="6772283" y="336936"/>
                  <a:pt x="6745281" y="340408"/>
                </a:cubicBezTo>
                <a:cubicBezTo>
                  <a:pt x="6714003" y="347897"/>
                  <a:pt x="6699248" y="314581"/>
                  <a:pt x="6693613" y="361653"/>
                </a:cubicBezTo>
                <a:cubicBezTo>
                  <a:pt x="6655588" y="357625"/>
                  <a:pt x="6657639" y="377940"/>
                  <a:pt x="6616334" y="396243"/>
                </a:cubicBezTo>
                <a:cubicBezTo>
                  <a:pt x="6592485" y="389294"/>
                  <a:pt x="6579516" y="397462"/>
                  <a:pt x="6569178" y="410632"/>
                </a:cubicBezTo>
                <a:cubicBezTo>
                  <a:pt x="6523596" y="416526"/>
                  <a:pt x="6490182" y="439982"/>
                  <a:pt x="6443178" y="455974"/>
                </a:cubicBezTo>
                <a:cubicBezTo>
                  <a:pt x="6383852" y="454444"/>
                  <a:pt x="6369405" y="489022"/>
                  <a:pt x="6319116" y="505993"/>
                </a:cubicBezTo>
                <a:cubicBezTo>
                  <a:pt x="6262319" y="491330"/>
                  <a:pt x="6292513" y="538822"/>
                  <a:pt x="6270674" y="556244"/>
                </a:cubicBezTo>
                <a:lnTo>
                  <a:pt x="6263606" y="559168"/>
                </a:lnTo>
                <a:lnTo>
                  <a:pt x="6242294" y="560434"/>
                </a:lnTo>
                <a:lnTo>
                  <a:pt x="6233950" y="559803"/>
                </a:lnTo>
                <a:cubicBezTo>
                  <a:pt x="6228324" y="559783"/>
                  <a:pt x="6224743" y="560296"/>
                  <a:pt x="6222443" y="561238"/>
                </a:cubicBezTo>
                <a:cubicBezTo>
                  <a:pt x="6222383" y="561367"/>
                  <a:pt x="6222323" y="561497"/>
                  <a:pt x="6222263" y="561626"/>
                </a:cubicBezTo>
                <a:lnTo>
                  <a:pt x="6211278" y="562278"/>
                </a:lnTo>
                <a:cubicBezTo>
                  <a:pt x="6192500" y="562574"/>
                  <a:pt x="6174002" y="562095"/>
                  <a:pt x="6156199" y="561017"/>
                </a:cubicBezTo>
                <a:cubicBezTo>
                  <a:pt x="6147856" y="582484"/>
                  <a:pt x="6078578" y="566766"/>
                  <a:pt x="6096532" y="603131"/>
                </a:cubicBezTo>
                <a:cubicBezTo>
                  <a:pt x="6072847" y="602777"/>
                  <a:pt x="6054475" y="589008"/>
                  <a:pt x="6069435" y="612471"/>
                </a:cubicBezTo>
                <a:cubicBezTo>
                  <a:pt x="6061851" y="613055"/>
                  <a:pt x="6057860" y="615691"/>
                  <a:pt x="6055528" y="619344"/>
                </a:cubicBezTo>
                <a:cubicBezTo>
                  <a:pt x="6055362" y="619892"/>
                  <a:pt x="6055194" y="620440"/>
                  <a:pt x="6055027" y="620988"/>
                </a:cubicBezTo>
                <a:lnTo>
                  <a:pt x="6002174" y="619601"/>
                </a:lnTo>
                <a:lnTo>
                  <a:pt x="5996004" y="622254"/>
                </a:lnTo>
                <a:lnTo>
                  <a:pt x="5960467" y="617719"/>
                </a:lnTo>
                <a:lnTo>
                  <a:pt x="5942688" y="617312"/>
                </a:lnTo>
                <a:lnTo>
                  <a:pt x="5936470" y="613202"/>
                </a:lnTo>
                <a:cubicBezTo>
                  <a:pt x="5930416" y="610984"/>
                  <a:pt x="5922596" y="610661"/>
                  <a:pt x="5910830" y="614630"/>
                </a:cubicBezTo>
                <a:lnTo>
                  <a:pt x="5908335" y="616301"/>
                </a:lnTo>
                <a:lnTo>
                  <a:pt x="5885516" y="611874"/>
                </a:lnTo>
                <a:cubicBezTo>
                  <a:pt x="5877877" y="609474"/>
                  <a:pt x="5804062" y="634683"/>
                  <a:pt x="5797689" y="629966"/>
                </a:cubicBezTo>
                <a:cubicBezTo>
                  <a:pt x="5725491" y="628758"/>
                  <a:pt x="5540074" y="600816"/>
                  <a:pt x="5452329" y="604624"/>
                </a:cubicBezTo>
                <a:cubicBezTo>
                  <a:pt x="5466698" y="654607"/>
                  <a:pt x="5264049" y="568127"/>
                  <a:pt x="5337888" y="624245"/>
                </a:cubicBezTo>
                <a:cubicBezTo>
                  <a:pt x="5310257" y="623082"/>
                  <a:pt x="5288900" y="645844"/>
                  <a:pt x="5308476" y="659901"/>
                </a:cubicBezTo>
                <a:cubicBezTo>
                  <a:pt x="5218345" y="635695"/>
                  <a:pt x="5110409" y="683826"/>
                  <a:pt x="5015427" y="679413"/>
                </a:cubicBezTo>
                <a:cubicBezTo>
                  <a:pt x="4977324" y="722716"/>
                  <a:pt x="4993698" y="684947"/>
                  <a:pt x="4944689" y="698151"/>
                </a:cubicBezTo>
                <a:cubicBezTo>
                  <a:pt x="4948385" y="662111"/>
                  <a:pt x="4888418" y="724972"/>
                  <a:pt x="4874019" y="686559"/>
                </a:cubicBezTo>
                <a:cubicBezTo>
                  <a:pt x="4865555" y="690178"/>
                  <a:pt x="4857809" y="694897"/>
                  <a:pt x="4850146" y="699918"/>
                </a:cubicBezTo>
                <a:lnTo>
                  <a:pt x="4846122" y="702530"/>
                </a:lnTo>
                <a:lnTo>
                  <a:pt x="4828009" y="706278"/>
                </a:lnTo>
                <a:lnTo>
                  <a:pt x="4825410" y="715715"/>
                </a:lnTo>
                <a:lnTo>
                  <a:pt x="4799945" y="727361"/>
                </a:lnTo>
                <a:cubicBezTo>
                  <a:pt x="4790022" y="730428"/>
                  <a:pt x="4778889" y="732212"/>
                  <a:pt x="4765906" y="731919"/>
                </a:cubicBezTo>
                <a:cubicBezTo>
                  <a:pt x="4718973" y="716412"/>
                  <a:pt x="4659915" y="765364"/>
                  <a:pt x="4601531" y="744196"/>
                </a:cubicBezTo>
                <a:cubicBezTo>
                  <a:pt x="4580290" y="739544"/>
                  <a:pt x="4515968" y="744316"/>
                  <a:pt x="4504675" y="756895"/>
                </a:cubicBezTo>
                <a:cubicBezTo>
                  <a:pt x="4491443" y="760296"/>
                  <a:pt x="4475470" y="757089"/>
                  <a:pt x="4470222" y="770130"/>
                </a:cubicBezTo>
                <a:cubicBezTo>
                  <a:pt x="4461124" y="785998"/>
                  <a:pt x="4412508" y="765410"/>
                  <a:pt x="4420536" y="782957"/>
                </a:cubicBezTo>
                <a:cubicBezTo>
                  <a:pt x="4386057" y="768924"/>
                  <a:pt x="4362026" y="802475"/>
                  <a:pt x="4334661" y="812108"/>
                </a:cubicBezTo>
                <a:cubicBezTo>
                  <a:pt x="4307258" y="797758"/>
                  <a:pt x="4276863" y="832116"/>
                  <a:pt x="4216132" y="839949"/>
                </a:cubicBezTo>
                <a:cubicBezTo>
                  <a:pt x="4185928" y="823262"/>
                  <a:pt x="4175257" y="845477"/>
                  <a:pt x="4119820" y="824310"/>
                </a:cubicBezTo>
                <a:cubicBezTo>
                  <a:pt x="4118324" y="826935"/>
                  <a:pt x="4116281" y="829416"/>
                  <a:pt x="4113747" y="831677"/>
                </a:cubicBezTo>
                <a:cubicBezTo>
                  <a:pt x="4099040" y="844812"/>
                  <a:pt x="4071458" y="847824"/>
                  <a:pt x="4052146" y="838402"/>
                </a:cubicBezTo>
                <a:cubicBezTo>
                  <a:pt x="3965259" y="811225"/>
                  <a:pt x="3893772" y="819371"/>
                  <a:pt x="3824664" y="818601"/>
                </a:cubicBezTo>
                <a:cubicBezTo>
                  <a:pt x="3747424" y="821611"/>
                  <a:pt x="3807704" y="856831"/>
                  <a:pt x="3704604" y="832939"/>
                </a:cubicBezTo>
                <a:cubicBezTo>
                  <a:pt x="3697760" y="847826"/>
                  <a:pt x="3685852" y="849671"/>
                  <a:pt x="3663877" y="845018"/>
                </a:cubicBezTo>
                <a:cubicBezTo>
                  <a:pt x="3626599" y="847518"/>
                  <a:pt x="3638084" y="882149"/>
                  <a:pt x="3595520" y="864823"/>
                </a:cubicBezTo>
                <a:cubicBezTo>
                  <a:pt x="3606859" y="882919"/>
                  <a:pt x="3527146" y="879030"/>
                  <a:pt x="3549068" y="896841"/>
                </a:cubicBezTo>
                <a:cubicBezTo>
                  <a:pt x="3544102" y="901709"/>
                  <a:pt x="3539196" y="903675"/>
                  <a:pt x="3534316" y="904155"/>
                </a:cubicBezTo>
                <a:cubicBezTo>
                  <a:pt x="3524555" y="905115"/>
                  <a:pt x="3514894" y="900132"/>
                  <a:pt x="3505039" y="900529"/>
                </a:cubicBezTo>
                <a:lnTo>
                  <a:pt x="3494135" y="904937"/>
                </a:lnTo>
                <a:lnTo>
                  <a:pt x="3490082" y="904456"/>
                </a:lnTo>
                <a:lnTo>
                  <a:pt x="3480483" y="904536"/>
                </a:lnTo>
                <a:lnTo>
                  <a:pt x="3481756" y="898286"/>
                </a:lnTo>
                <a:cubicBezTo>
                  <a:pt x="3483873" y="892321"/>
                  <a:pt x="3485480" y="885785"/>
                  <a:pt x="3470370" y="886575"/>
                </a:cubicBezTo>
                <a:cubicBezTo>
                  <a:pt x="3439046" y="891212"/>
                  <a:pt x="3428652" y="865455"/>
                  <a:pt x="3415223" y="890256"/>
                </a:cubicBezTo>
                <a:lnTo>
                  <a:pt x="3412186" y="897307"/>
                </a:lnTo>
                <a:lnTo>
                  <a:pt x="3405239" y="898462"/>
                </a:lnTo>
                <a:cubicBezTo>
                  <a:pt x="3401514" y="898245"/>
                  <a:pt x="3399411" y="896524"/>
                  <a:pt x="3400045" y="891932"/>
                </a:cubicBezTo>
                <a:cubicBezTo>
                  <a:pt x="3370618" y="910933"/>
                  <a:pt x="3337013" y="881862"/>
                  <a:pt x="3307380" y="876661"/>
                </a:cubicBezTo>
                <a:cubicBezTo>
                  <a:pt x="3284956" y="894884"/>
                  <a:pt x="3244895" y="866002"/>
                  <a:pt x="3183225" y="867685"/>
                </a:cubicBezTo>
                <a:cubicBezTo>
                  <a:pt x="3158771" y="888620"/>
                  <a:pt x="3141638" y="868567"/>
                  <a:pt x="3093898" y="897753"/>
                </a:cubicBezTo>
                <a:cubicBezTo>
                  <a:pt x="3091645" y="895421"/>
                  <a:pt x="3088899" y="893312"/>
                  <a:pt x="3085742" y="891493"/>
                </a:cubicBezTo>
                <a:cubicBezTo>
                  <a:pt x="3067413" y="880926"/>
                  <a:pt x="3039569" y="882223"/>
                  <a:pt x="3023557" y="894391"/>
                </a:cubicBezTo>
                <a:cubicBezTo>
                  <a:pt x="2946920" y="934280"/>
                  <a:pt x="2874651" y="937308"/>
                  <a:pt x="2807400" y="948678"/>
                </a:cubicBezTo>
                <a:cubicBezTo>
                  <a:pt x="2731064" y="957607"/>
                  <a:pt x="2779289" y="913951"/>
                  <a:pt x="2685827" y="953124"/>
                </a:cubicBezTo>
                <a:cubicBezTo>
                  <a:pt x="2646206" y="951469"/>
                  <a:pt x="2598205" y="945167"/>
                  <a:pt x="2569673" y="938749"/>
                </a:cubicBezTo>
                <a:cubicBezTo>
                  <a:pt x="2575279" y="919335"/>
                  <a:pt x="2498612" y="935380"/>
                  <a:pt x="2514638" y="914619"/>
                </a:cubicBezTo>
                <a:cubicBezTo>
                  <a:pt x="2489357" y="898658"/>
                  <a:pt x="2479062" y="927882"/>
                  <a:pt x="2454089" y="914176"/>
                </a:cubicBezTo>
                <a:cubicBezTo>
                  <a:pt x="2426718" y="912195"/>
                  <a:pt x="2470878" y="933635"/>
                  <a:pt x="2440891" y="936737"/>
                </a:cubicBezTo>
                <a:cubicBezTo>
                  <a:pt x="2404331" y="937060"/>
                  <a:pt x="2406460" y="971953"/>
                  <a:pt x="2375837" y="928904"/>
                </a:cubicBezTo>
                <a:cubicBezTo>
                  <a:pt x="2338300" y="941678"/>
                  <a:pt x="2329756" y="922043"/>
                  <a:pt x="2277059" y="914539"/>
                </a:cubicBezTo>
                <a:cubicBezTo>
                  <a:pt x="2255841" y="926721"/>
                  <a:pt x="2238021" y="922081"/>
                  <a:pt x="2220315" y="912107"/>
                </a:cubicBezTo>
                <a:cubicBezTo>
                  <a:pt x="2169677" y="917309"/>
                  <a:pt x="2122500" y="903084"/>
                  <a:pt x="2065069" y="899104"/>
                </a:cubicBezTo>
                <a:cubicBezTo>
                  <a:pt x="2004003" y="914552"/>
                  <a:pt x="1970758" y="885364"/>
                  <a:pt x="1909388" y="881237"/>
                </a:cubicBezTo>
                <a:cubicBezTo>
                  <a:pt x="1850499" y="912360"/>
                  <a:pt x="1867439" y="840122"/>
                  <a:pt x="1816127" y="843306"/>
                </a:cubicBezTo>
                <a:cubicBezTo>
                  <a:pt x="1733813" y="872239"/>
                  <a:pt x="1816992" y="819468"/>
                  <a:pt x="1688269" y="831572"/>
                </a:cubicBezTo>
                <a:cubicBezTo>
                  <a:pt x="1681184" y="836266"/>
                  <a:pt x="1665328" y="831879"/>
                  <a:pt x="1666717" y="825600"/>
                </a:cubicBezTo>
                <a:cubicBezTo>
                  <a:pt x="1658612" y="827677"/>
                  <a:pt x="1639536" y="839994"/>
                  <a:pt x="1637240" y="830012"/>
                </a:cubicBezTo>
                <a:cubicBezTo>
                  <a:pt x="1596093" y="829509"/>
                  <a:pt x="1555412" y="836032"/>
                  <a:pt x="1519123" y="848955"/>
                </a:cubicBezTo>
                <a:cubicBezTo>
                  <a:pt x="1439370" y="833068"/>
                  <a:pt x="1483906" y="879065"/>
                  <a:pt x="1426470" y="875204"/>
                </a:cubicBezTo>
                <a:cubicBezTo>
                  <a:pt x="1379930" y="856239"/>
                  <a:pt x="1363279" y="872605"/>
                  <a:pt x="1309788" y="860350"/>
                </a:cubicBezTo>
                <a:cubicBezTo>
                  <a:pt x="1292252" y="893082"/>
                  <a:pt x="1259676" y="857729"/>
                  <a:pt x="1239051" y="867187"/>
                </a:cubicBezTo>
                <a:cubicBezTo>
                  <a:pt x="1205443" y="829811"/>
                  <a:pt x="1158385" y="902895"/>
                  <a:pt x="1123809" y="902641"/>
                </a:cubicBezTo>
                <a:cubicBezTo>
                  <a:pt x="1065532" y="896400"/>
                  <a:pt x="1002200" y="858095"/>
                  <a:pt x="970585" y="895704"/>
                </a:cubicBezTo>
                <a:cubicBezTo>
                  <a:pt x="966254" y="880250"/>
                  <a:pt x="971539" y="859175"/>
                  <a:pt x="938329" y="862134"/>
                </a:cubicBezTo>
                <a:cubicBezTo>
                  <a:pt x="925057" y="854326"/>
                  <a:pt x="922693" y="830584"/>
                  <a:pt x="895571" y="842248"/>
                </a:cubicBezTo>
                <a:cubicBezTo>
                  <a:pt x="928987" y="863252"/>
                  <a:pt x="873564" y="866047"/>
                  <a:pt x="878598" y="890640"/>
                </a:cubicBezTo>
                <a:cubicBezTo>
                  <a:pt x="837063" y="905994"/>
                  <a:pt x="742190" y="884895"/>
                  <a:pt x="746991" y="929057"/>
                </a:cubicBezTo>
                <a:cubicBezTo>
                  <a:pt x="734614" y="955066"/>
                  <a:pt x="681717" y="914700"/>
                  <a:pt x="681121" y="942810"/>
                </a:cubicBezTo>
                <a:cubicBezTo>
                  <a:pt x="658037" y="924609"/>
                  <a:pt x="616378" y="954199"/>
                  <a:pt x="578235" y="953206"/>
                </a:cubicBezTo>
                <a:cubicBezTo>
                  <a:pt x="570802" y="965845"/>
                  <a:pt x="562037" y="965187"/>
                  <a:pt x="546952" y="958315"/>
                </a:cubicBezTo>
                <a:cubicBezTo>
                  <a:pt x="424725" y="951368"/>
                  <a:pt x="251392" y="1090193"/>
                  <a:pt x="236347" y="1030770"/>
                </a:cubicBezTo>
                <a:cubicBezTo>
                  <a:pt x="207533" y="1029254"/>
                  <a:pt x="121859" y="971449"/>
                  <a:pt x="51071" y="980657"/>
                </a:cubicBezTo>
                <a:cubicBezTo>
                  <a:pt x="43123" y="987954"/>
                  <a:pt x="28486" y="991123"/>
                  <a:pt x="10468" y="991794"/>
                </a:cubicBezTo>
                <a:lnTo>
                  <a:pt x="0" y="991130"/>
                </a:lnTo>
                <a:lnTo>
                  <a:pt x="0" y="69169"/>
                </a:lnTo>
                <a:close/>
              </a:path>
            </a:pathLst>
          </a:cu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1" name="Freeform: Shape 10">
            <a:extLst>
              <a:ext uri="{FF2B5EF4-FFF2-40B4-BE49-F238E27FC236}">
                <a16:creationId xmlns:a16="http://schemas.microsoft.com/office/drawing/2014/main" id="{8C36BFE8-1F6C-4D6C-B87F-31E38B8BD8C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61512" y="5812403"/>
            <a:ext cx="7030488" cy="1045597"/>
          </a:xfrm>
          <a:custGeom>
            <a:avLst/>
            <a:gdLst>
              <a:gd name="connsiteX0" fmla="*/ 6884912 w 6884912"/>
              <a:gd name="connsiteY0" fmla="*/ 0 h 1161397"/>
              <a:gd name="connsiteX1" fmla="*/ 6884912 w 6884912"/>
              <a:gd name="connsiteY1" fmla="*/ 1161397 h 1161397"/>
              <a:gd name="connsiteX2" fmla="*/ 0 w 6884912"/>
              <a:gd name="connsiteY2" fmla="*/ 1161397 h 1161397"/>
              <a:gd name="connsiteX3" fmla="*/ 27135 w 6884912"/>
              <a:gd name="connsiteY3" fmla="*/ 1147460 h 1161397"/>
              <a:gd name="connsiteX4" fmla="*/ 115388 w 6884912"/>
              <a:gd name="connsiteY4" fmla="*/ 1159043 h 1161397"/>
              <a:gd name="connsiteX5" fmla="*/ 119094 w 6884912"/>
              <a:gd name="connsiteY5" fmla="*/ 1148463 h 1161397"/>
              <a:gd name="connsiteX6" fmla="*/ 171824 w 6884912"/>
              <a:gd name="connsiteY6" fmla="*/ 1133224 h 1161397"/>
              <a:gd name="connsiteX7" fmla="*/ 376455 w 6884912"/>
              <a:gd name="connsiteY7" fmla="*/ 1137381 h 1161397"/>
              <a:gd name="connsiteX8" fmla="*/ 478946 w 6884912"/>
              <a:gd name="connsiteY8" fmla="*/ 1106011 h 1161397"/>
              <a:gd name="connsiteX9" fmla="*/ 512111 w 6884912"/>
              <a:gd name="connsiteY9" fmla="*/ 1085599 h 1161397"/>
              <a:gd name="connsiteX10" fmla="*/ 567875 w 6884912"/>
              <a:gd name="connsiteY10" fmla="*/ 1051976 h 1161397"/>
              <a:gd name="connsiteX11" fmla="*/ 601644 w 6884912"/>
              <a:gd name="connsiteY11" fmla="*/ 1003997 h 1161397"/>
              <a:gd name="connsiteX12" fmla="*/ 651408 w 6884912"/>
              <a:gd name="connsiteY12" fmla="*/ 984938 h 1161397"/>
              <a:gd name="connsiteX13" fmla="*/ 673197 w 6884912"/>
              <a:gd name="connsiteY13" fmla="*/ 1010060 h 1161397"/>
              <a:gd name="connsiteX14" fmla="*/ 723108 w 6884912"/>
              <a:gd name="connsiteY14" fmla="*/ 980081 h 1161397"/>
              <a:gd name="connsiteX15" fmla="*/ 797699 w 6884912"/>
              <a:gd name="connsiteY15" fmla="*/ 931362 h 1161397"/>
              <a:gd name="connsiteX16" fmla="*/ 843359 w 6884912"/>
              <a:gd name="connsiteY16" fmla="*/ 910894 h 1161397"/>
              <a:gd name="connsiteX17" fmla="*/ 965215 w 6884912"/>
              <a:gd name="connsiteY17" fmla="*/ 846701 h 1161397"/>
              <a:gd name="connsiteX18" fmla="*/ 1085080 w 6884912"/>
              <a:gd name="connsiteY18" fmla="*/ 776086 h 1161397"/>
              <a:gd name="connsiteX19" fmla="*/ 1131224 w 6884912"/>
              <a:gd name="connsiteY19" fmla="*/ 706160 h 1161397"/>
              <a:gd name="connsiteX20" fmla="*/ 1138051 w 6884912"/>
              <a:gd name="connsiteY20" fmla="*/ 702034 h 1161397"/>
              <a:gd name="connsiteX21" fmla="*/ 1158800 w 6884912"/>
              <a:gd name="connsiteY21" fmla="*/ 700004 h 1161397"/>
              <a:gd name="connsiteX22" fmla="*/ 1166947 w 6884912"/>
              <a:gd name="connsiteY22" fmla="*/ 700762 h 1161397"/>
              <a:gd name="connsiteX23" fmla="*/ 1178135 w 6884912"/>
              <a:gd name="connsiteY23" fmla="*/ 698631 h 1161397"/>
              <a:gd name="connsiteX24" fmla="*/ 1178301 w 6884912"/>
              <a:gd name="connsiteY24" fmla="*/ 698094 h 1161397"/>
              <a:gd name="connsiteX25" fmla="*/ 1188995 w 6884912"/>
              <a:gd name="connsiteY25" fmla="*/ 697048 h 1161397"/>
              <a:gd name="connsiteX26" fmla="*/ 1242716 w 6884912"/>
              <a:gd name="connsiteY26" fmla="*/ 698052 h 1161397"/>
              <a:gd name="connsiteX27" fmla="*/ 1299977 w 6884912"/>
              <a:gd name="connsiteY27" fmla="*/ 639196 h 1161397"/>
              <a:gd name="connsiteX28" fmla="*/ 1326190 w 6884912"/>
              <a:gd name="connsiteY28" fmla="*/ 625955 h 1161397"/>
              <a:gd name="connsiteX29" fmla="*/ 1339600 w 6884912"/>
              <a:gd name="connsiteY29" fmla="*/ 616295 h 1161397"/>
              <a:gd name="connsiteX30" fmla="*/ 1340054 w 6884912"/>
              <a:gd name="connsiteY30" fmla="*/ 614022 h 1161397"/>
              <a:gd name="connsiteX31" fmla="*/ 1391606 w 6884912"/>
              <a:gd name="connsiteY31" fmla="*/ 615229 h 1161397"/>
              <a:gd name="connsiteX32" fmla="*/ 1397565 w 6884912"/>
              <a:gd name="connsiteY32" fmla="*/ 611490 h 1161397"/>
              <a:gd name="connsiteX33" fmla="*/ 1432302 w 6884912"/>
              <a:gd name="connsiteY33" fmla="*/ 617267 h 1161397"/>
              <a:gd name="connsiteX34" fmla="*/ 1449644 w 6884912"/>
              <a:gd name="connsiteY34" fmla="*/ 617591 h 1161397"/>
              <a:gd name="connsiteX35" fmla="*/ 1455793 w 6884912"/>
              <a:gd name="connsiteY35" fmla="*/ 623174 h 1161397"/>
              <a:gd name="connsiteX36" fmla="*/ 1480758 w 6884912"/>
              <a:gd name="connsiteY36" fmla="*/ 620863 h 1161397"/>
              <a:gd name="connsiteX37" fmla="*/ 1483154 w 6884912"/>
              <a:gd name="connsiteY37" fmla="*/ 618527 h 1161397"/>
              <a:gd name="connsiteX38" fmla="*/ 1505495 w 6884912"/>
              <a:gd name="connsiteY38" fmla="*/ 624325 h 1161397"/>
              <a:gd name="connsiteX39" fmla="*/ 1526340 w 6884912"/>
              <a:gd name="connsiteY39" fmla="*/ 638496 h 1161397"/>
              <a:gd name="connsiteX40" fmla="*/ 1731986 w 6884912"/>
              <a:gd name="connsiteY40" fmla="*/ 589682 h 1161397"/>
              <a:gd name="connsiteX41" fmla="*/ 1927935 w 6884912"/>
              <a:gd name="connsiteY41" fmla="*/ 628540 h 1161397"/>
              <a:gd name="connsiteX42" fmla="*/ 2039075 w 6884912"/>
              <a:gd name="connsiteY42" fmla="*/ 599964 h 1161397"/>
              <a:gd name="connsiteX43" fmla="*/ 2066980 w 6884912"/>
              <a:gd name="connsiteY43" fmla="*/ 550413 h 1161397"/>
              <a:gd name="connsiteX44" fmla="*/ 2352236 w 6884912"/>
              <a:gd name="connsiteY44" fmla="*/ 519602 h 1161397"/>
              <a:gd name="connsiteX45" fmla="*/ 2420791 w 6884912"/>
              <a:gd name="connsiteY45" fmla="*/ 492826 h 1161397"/>
              <a:gd name="connsiteX46" fmla="*/ 2489932 w 6884912"/>
              <a:gd name="connsiteY46" fmla="*/ 507864 h 1161397"/>
              <a:gd name="connsiteX47" fmla="*/ 2512917 w 6884912"/>
              <a:gd name="connsiteY47" fmla="*/ 489127 h 1161397"/>
              <a:gd name="connsiteX48" fmla="*/ 2516783 w 6884912"/>
              <a:gd name="connsiteY48" fmla="*/ 485473 h 1161397"/>
              <a:gd name="connsiteX49" fmla="*/ 2534360 w 6884912"/>
              <a:gd name="connsiteY49" fmla="*/ 480064 h 1161397"/>
              <a:gd name="connsiteX50" fmla="*/ 2536691 w 6884912"/>
              <a:gd name="connsiteY50" fmla="*/ 467018 h 1161397"/>
              <a:gd name="connsiteX51" fmla="*/ 2561265 w 6884912"/>
              <a:gd name="connsiteY51" fmla="*/ 450623 h 1161397"/>
              <a:gd name="connsiteX52" fmla="*/ 2594349 w 6884912"/>
              <a:gd name="connsiteY52" fmla="*/ 443884 h 1161397"/>
              <a:gd name="connsiteX53" fmla="*/ 2754324 w 6884912"/>
              <a:gd name="connsiteY53" fmla="*/ 424766 h 1161397"/>
              <a:gd name="connsiteX54" fmla="*/ 2848470 w 6884912"/>
              <a:gd name="connsiteY54" fmla="*/ 405966 h 1161397"/>
              <a:gd name="connsiteX55" fmla="*/ 2881772 w 6884912"/>
              <a:gd name="connsiteY55" fmla="*/ 387260 h 1161397"/>
              <a:gd name="connsiteX56" fmla="*/ 2929932 w 6884912"/>
              <a:gd name="connsiteY56" fmla="*/ 368912 h 1161397"/>
              <a:gd name="connsiteX57" fmla="*/ 3013020 w 6884912"/>
              <a:gd name="connsiteY57" fmla="*/ 327578 h 1161397"/>
              <a:gd name="connsiteX58" fmla="*/ 3127968 w 6884912"/>
              <a:gd name="connsiteY58" fmla="*/ 287613 h 1161397"/>
              <a:gd name="connsiteX59" fmla="*/ 3222191 w 6884912"/>
              <a:gd name="connsiteY59" fmla="*/ 307887 h 1161397"/>
              <a:gd name="connsiteX60" fmla="*/ 3227953 w 6884912"/>
              <a:gd name="connsiteY60" fmla="*/ 297650 h 1161397"/>
              <a:gd name="connsiteX61" fmla="*/ 3287859 w 6884912"/>
              <a:gd name="connsiteY61" fmla="*/ 287558 h 1161397"/>
              <a:gd name="connsiteX62" fmla="*/ 3510042 w 6884912"/>
              <a:gd name="connsiteY62" fmla="*/ 311820 h 1161397"/>
              <a:gd name="connsiteX63" fmla="*/ 3626773 w 6884912"/>
              <a:gd name="connsiteY63" fmla="*/ 290452 h 1161397"/>
              <a:gd name="connsiteX64" fmla="*/ 3666217 w 6884912"/>
              <a:gd name="connsiteY64" fmla="*/ 273255 h 1161397"/>
              <a:gd name="connsiteX65" fmla="*/ 3732427 w 6884912"/>
              <a:gd name="connsiteY65" fmla="*/ 245039 h 1161397"/>
              <a:gd name="connsiteX66" fmla="*/ 3777022 w 6884912"/>
              <a:gd name="connsiteY66" fmla="*/ 200276 h 1161397"/>
              <a:gd name="connsiteX67" fmla="*/ 3791246 w 6884912"/>
              <a:gd name="connsiteY67" fmla="*/ 189996 h 1161397"/>
              <a:gd name="connsiteX68" fmla="*/ 3819864 w 6884912"/>
              <a:gd name="connsiteY68" fmla="*/ 194605 h 1161397"/>
              <a:gd name="connsiteX69" fmla="*/ 3830398 w 6884912"/>
              <a:gd name="connsiteY69" fmla="*/ 188383 h 1161397"/>
              <a:gd name="connsiteX70" fmla="*/ 3834360 w 6884912"/>
              <a:gd name="connsiteY70" fmla="*/ 188992 h 1161397"/>
              <a:gd name="connsiteX71" fmla="*/ 3843715 w 6884912"/>
              <a:gd name="connsiteY71" fmla="*/ 188752 h 1161397"/>
              <a:gd name="connsiteX72" fmla="*/ 3842609 w 6884912"/>
              <a:gd name="connsiteY72" fmla="*/ 197386 h 1161397"/>
              <a:gd name="connsiteX73" fmla="*/ 3853961 w 6884912"/>
              <a:gd name="connsiteY73" fmla="*/ 213380 h 1161397"/>
              <a:gd name="connsiteX74" fmla="*/ 3907640 w 6884912"/>
              <a:gd name="connsiteY74" fmla="*/ 207568 h 1161397"/>
              <a:gd name="connsiteX75" fmla="*/ 3910449 w 6884912"/>
              <a:gd name="connsiteY75" fmla="*/ 197808 h 1161397"/>
              <a:gd name="connsiteX76" fmla="*/ 3917197 w 6884912"/>
              <a:gd name="connsiteY76" fmla="*/ 196121 h 1161397"/>
              <a:gd name="connsiteX77" fmla="*/ 3922400 w 6884912"/>
              <a:gd name="connsiteY77" fmla="*/ 205056 h 1161397"/>
              <a:gd name="connsiteX78" fmla="*/ 4013061 w 6884912"/>
              <a:gd name="connsiteY78" fmla="*/ 224874 h 1161397"/>
              <a:gd name="connsiteX79" fmla="*/ 4134285 w 6884912"/>
              <a:gd name="connsiteY79" fmla="*/ 235592 h 1161397"/>
              <a:gd name="connsiteX80" fmla="*/ 4220717 w 6884912"/>
              <a:gd name="connsiteY80" fmla="*/ 192946 h 1161397"/>
              <a:gd name="connsiteX81" fmla="*/ 4228802 w 6884912"/>
              <a:gd name="connsiteY81" fmla="*/ 201468 h 1161397"/>
              <a:gd name="connsiteX82" fmla="*/ 4289361 w 6884912"/>
              <a:gd name="connsiteY82" fmla="*/ 196642 h 1161397"/>
              <a:gd name="connsiteX83" fmla="*/ 4498913 w 6884912"/>
              <a:gd name="connsiteY83" fmla="*/ 118915 h 1161397"/>
              <a:gd name="connsiteX84" fmla="*/ 4617330 w 6884912"/>
              <a:gd name="connsiteY84" fmla="*/ 111163 h 1161397"/>
              <a:gd name="connsiteX85" fmla="*/ 4659778 w 6884912"/>
              <a:gd name="connsiteY85" fmla="*/ 118219 h 1161397"/>
              <a:gd name="connsiteX86" fmla="*/ 4730870 w 6884912"/>
              <a:gd name="connsiteY86" fmla="*/ 129432 h 1161397"/>
              <a:gd name="connsiteX87" fmla="*/ 4785037 w 6884912"/>
              <a:gd name="connsiteY87" fmla="*/ 161964 h 1161397"/>
              <a:gd name="connsiteX88" fmla="*/ 4844073 w 6884912"/>
              <a:gd name="connsiteY88" fmla="*/ 161768 h 1161397"/>
              <a:gd name="connsiteX89" fmla="*/ 4856454 w 6884912"/>
              <a:gd name="connsiteY89" fmla="*/ 130488 h 1161397"/>
              <a:gd name="connsiteX90" fmla="*/ 4920038 w 6884912"/>
              <a:gd name="connsiteY90" fmla="*/ 140418 h 1161397"/>
              <a:gd name="connsiteX91" fmla="*/ 5016639 w 6884912"/>
              <a:gd name="connsiteY91" fmla="*/ 158905 h 1161397"/>
              <a:gd name="connsiteX92" fmla="*/ 5072009 w 6884912"/>
              <a:gd name="connsiteY92" fmla="*/ 161502 h 1161397"/>
              <a:gd name="connsiteX93" fmla="*/ 5223626 w 6884912"/>
              <a:gd name="connsiteY93" fmla="*/ 177356 h 1161397"/>
              <a:gd name="connsiteX94" fmla="*/ 5375773 w 6884912"/>
              <a:gd name="connsiteY94" fmla="*/ 199913 h 1161397"/>
              <a:gd name="connsiteX95" fmla="*/ 5467502 w 6884912"/>
              <a:gd name="connsiteY95" fmla="*/ 250963 h 1161397"/>
              <a:gd name="connsiteX96" fmla="*/ 5592395 w 6884912"/>
              <a:gd name="connsiteY96" fmla="*/ 265434 h 1161397"/>
              <a:gd name="connsiteX97" fmla="*/ 5613532 w 6884912"/>
              <a:gd name="connsiteY97" fmla="*/ 273379 h 1161397"/>
              <a:gd name="connsiteX98" fmla="*/ 5642173 w 6884912"/>
              <a:gd name="connsiteY98" fmla="*/ 266904 h 1161397"/>
              <a:gd name="connsiteX99" fmla="*/ 5756910 w 6884912"/>
              <a:gd name="connsiteY99" fmla="*/ 239211 h 1161397"/>
              <a:gd name="connsiteX100" fmla="*/ 5846667 w 6884912"/>
              <a:gd name="connsiteY100" fmla="*/ 201786 h 1161397"/>
              <a:gd name="connsiteX101" fmla="*/ 5960732 w 6884912"/>
              <a:gd name="connsiteY101" fmla="*/ 220708 h 1161397"/>
              <a:gd name="connsiteX102" fmla="*/ 6029542 w 6884912"/>
              <a:gd name="connsiteY102" fmla="*/ 210339 h 1161397"/>
              <a:gd name="connsiteX103" fmla="*/ 6141123 w 6884912"/>
              <a:gd name="connsiteY103" fmla="*/ 159923 h 1161397"/>
              <a:gd name="connsiteX104" fmla="*/ 6290640 w 6884912"/>
              <a:gd name="connsiteY104" fmla="*/ 167441 h 1161397"/>
              <a:gd name="connsiteX105" fmla="*/ 6322806 w 6884912"/>
              <a:gd name="connsiteY105" fmla="*/ 213293 h 1161397"/>
              <a:gd name="connsiteX106" fmla="*/ 6364914 w 6884912"/>
              <a:gd name="connsiteY106" fmla="*/ 240140 h 1161397"/>
              <a:gd name="connsiteX107" fmla="*/ 6380420 w 6884912"/>
              <a:gd name="connsiteY107" fmla="*/ 173195 h 1161397"/>
              <a:gd name="connsiteX108" fmla="*/ 6507891 w 6884912"/>
              <a:gd name="connsiteY108" fmla="*/ 118474 h 1161397"/>
              <a:gd name="connsiteX109" fmla="*/ 6571807 w 6884912"/>
              <a:gd name="connsiteY109" fmla="*/ 98636 h 1161397"/>
              <a:gd name="connsiteX110" fmla="*/ 6671880 w 6884912"/>
              <a:gd name="connsiteY110" fmla="*/ 82931 h 1161397"/>
              <a:gd name="connsiteX111" fmla="*/ 6702266 w 6884912"/>
              <a:gd name="connsiteY111" fmla="*/ 75470 h 1161397"/>
              <a:gd name="connsiteX112" fmla="*/ 6845802 w 6884912"/>
              <a:gd name="connsiteY112" fmla="*/ 24496 h 1161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Lst>
            <a:rect l="l" t="t" r="r" b="b"/>
            <a:pathLst>
              <a:path w="6884912" h="1161397">
                <a:moveTo>
                  <a:pt x="6884912" y="0"/>
                </a:moveTo>
                <a:lnTo>
                  <a:pt x="6884912" y="1161397"/>
                </a:lnTo>
                <a:lnTo>
                  <a:pt x="0" y="1161397"/>
                </a:lnTo>
                <a:lnTo>
                  <a:pt x="27135" y="1147460"/>
                </a:lnTo>
                <a:cubicBezTo>
                  <a:pt x="57431" y="1167048"/>
                  <a:pt x="61886" y="1135904"/>
                  <a:pt x="115388" y="1159043"/>
                </a:cubicBezTo>
                <a:cubicBezTo>
                  <a:pt x="116121" y="1155340"/>
                  <a:pt x="117370" y="1151777"/>
                  <a:pt x="119094" y="1148463"/>
                </a:cubicBezTo>
                <a:cubicBezTo>
                  <a:pt x="129121" y="1129214"/>
                  <a:pt x="152727" y="1122391"/>
                  <a:pt x="171824" y="1133224"/>
                </a:cubicBezTo>
                <a:cubicBezTo>
                  <a:pt x="254344" y="1161369"/>
                  <a:pt x="315458" y="1143220"/>
                  <a:pt x="376455" y="1137381"/>
                </a:cubicBezTo>
                <a:cubicBezTo>
                  <a:pt x="443775" y="1125614"/>
                  <a:pt x="382885" y="1083927"/>
                  <a:pt x="478946" y="1106011"/>
                </a:cubicBezTo>
                <a:cubicBezTo>
                  <a:pt x="481662" y="1085172"/>
                  <a:pt x="491731" y="1081489"/>
                  <a:pt x="512111" y="1085599"/>
                </a:cubicBezTo>
                <a:cubicBezTo>
                  <a:pt x="544368" y="1078502"/>
                  <a:pt x="526559" y="1032754"/>
                  <a:pt x="567875" y="1051976"/>
                </a:cubicBezTo>
                <a:cubicBezTo>
                  <a:pt x="553871" y="1028602"/>
                  <a:pt x="624901" y="1025930"/>
                  <a:pt x="601644" y="1003997"/>
                </a:cubicBezTo>
                <a:cubicBezTo>
                  <a:pt x="614803" y="975652"/>
                  <a:pt x="637415" y="1010272"/>
                  <a:pt x="651408" y="984938"/>
                </a:cubicBezTo>
                <a:cubicBezTo>
                  <a:pt x="673042" y="974024"/>
                  <a:pt x="646948" y="1015207"/>
                  <a:pt x="673197" y="1010060"/>
                </a:cubicBezTo>
                <a:cubicBezTo>
                  <a:pt x="703527" y="999318"/>
                  <a:pt x="718626" y="1045053"/>
                  <a:pt x="723108" y="980081"/>
                </a:cubicBezTo>
                <a:cubicBezTo>
                  <a:pt x="760262" y="985126"/>
                  <a:pt x="757827" y="957145"/>
                  <a:pt x="797699" y="931362"/>
                </a:cubicBezTo>
                <a:cubicBezTo>
                  <a:pt x="821097" y="940623"/>
                  <a:pt x="833565" y="929189"/>
                  <a:pt x="843359" y="910894"/>
                </a:cubicBezTo>
                <a:cubicBezTo>
                  <a:pt x="887668" y="902160"/>
                  <a:pt x="919738" y="869376"/>
                  <a:pt x="965215" y="846701"/>
                </a:cubicBezTo>
                <a:cubicBezTo>
                  <a:pt x="1023081" y="848019"/>
                  <a:pt x="1036422" y="800154"/>
                  <a:pt x="1085080" y="776086"/>
                </a:cubicBezTo>
                <a:cubicBezTo>
                  <a:pt x="1140763" y="795544"/>
                  <a:pt x="1110309" y="730471"/>
                  <a:pt x="1131224" y="706160"/>
                </a:cubicBezTo>
                <a:lnTo>
                  <a:pt x="1138051" y="702034"/>
                </a:lnTo>
                <a:lnTo>
                  <a:pt x="1158800" y="700004"/>
                </a:lnTo>
                <a:lnTo>
                  <a:pt x="1166947" y="700762"/>
                </a:lnTo>
                <a:cubicBezTo>
                  <a:pt x="1172432" y="700717"/>
                  <a:pt x="1175913" y="699961"/>
                  <a:pt x="1178135" y="698631"/>
                </a:cubicBezTo>
                <a:lnTo>
                  <a:pt x="1178301" y="698094"/>
                </a:lnTo>
                <a:lnTo>
                  <a:pt x="1188995" y="697048"/>
                </a:lnTo>
                <a:cubicBezTo>
                  <a:pt x="1207294" y="696390"/>
                  <a:pt x="1225337" y="696802"/>
                  <a:pt x="1242716" y="698052"/>
                </a:cubicBezTo>
                <a:cubicBezTo>
                  <a:pt x="1250387" y="668345"/>
                  <a:pt x="1318259" y="689091"/>
                  <a:pt x="1299977" y="639196"/>
                </a:cubicBezTo>
                <a:cubicBezTo>
                  <a:pt x="1323072" y="639367"/>
                  <a:pt x="1341279" y="658105"/>
                  <a:pt x="1326190" y="625955"/>
                </a:cubicBezTo>
                <a:cubicBezTo>
                  <a:pt x="1333572" y="625050"/>
                  <a:pt x="1337406" y="621362"/>
                  <a:pt x="1339600" y="616295"/>
                </a:cubicBezTo>
                <a:lnTo>
                  <a:pt x="1340054" y="614022"/>
                </a:lnTo>
                <a:lnTo>
                  <a:pt x="1391606" y="615229"/>
                </a:lnTo>
                <a:lnTo>
                  <a:pt x="1397565" y="611490"/>
                </a:lnTo>
                <a:lnTo>
                  <a:pt x="1432302" y="617267"/>
                </a:lnTo>
                <a:lnTo>
                  <a:pt x="1449644" y="617591"/>
                </a:lnTo>
                <a:lnTo>
                  <a:pt x="1455793" y="623174"/>
                </a:lnTo>
                <a:cubicBezTo>
                  <a:pt x="1461744" y="626151"/>
                  <a:pt x="1469373" y="626493"/>
                  <a:pt x="1480758" y="620863"/>
                </a:cubicBezTo>
                <a:lnTo>
                  <a:pt x="1483154" y="618527"/>
                </a:lnTo>
                <a:lnTo>
                  <a:pt x="1505495" y="624325"/>
                </a:lnTo>
                <a:cubicBezTo>
                  <a:pt x="1512992" y="627532"/>
                  <a:pt x="1520025" y="632078"/>
                  <a:pt x="1526340" y="638496"/>
                </a:cubicBezTo>
                <a:cubicBezTo>
                  <a:pt x="1586113" y="586768"/>
                  <a:pt x="1659006" y="610309"/>
                  <a:pt x="1731986" y="589682"/>
                </a:cubicBezTo>
                <a:cubicBezTo>
                  <a:pt x="1750397" y="523106"/>
                  <a:pt x="1896056" y="573257"/>
                  <a:pt x="1927935" y="628540"/>
                </a:cubicBezTo>
                <a:cubicBezTo>
                  <a:pt x="1912854" y="559823"/>
                  <a:pt x="2112261" y="676347"/>
                  <a:pt x="2039075" y="599964"/>
                </a:cubicBezTo>
                <a:cubicBezTo>
                  <a:pt x="2066036" y="601198"/>
                  <a:pt x="2086366" y="569532"/>
                  <a:pt x="2066980" y="550413"/>
                </a:cubicBezTo>
                <a:cubicBezTo>
                  <a:pt x="2155364" y="582582"/>
                  <a:pt x="2259548" y="514786"/>
                  <a:pt x="2352236" y="519602"/>
                </a:cubicBezTo>
                <a:cubicBezTo>
                  <a:pt x="2388450" y="459394"/>
                  <a:pt x="2373298" y="511682"/>
                  <a:pt x="2420791" y="492826"/>
                </a:cubicBezTo>
                <a:cubicBezTo>
                  <a:pt x="2417962" y="542563"/>
                  <a:pt x="2475071" y="455098"/>
                  <a:pt x="2489932" y="507864"/>
                </a:cubicBezTo>
                <a:cubicBezTo>
                  <a:pt x="2498105" y="502761"/>
                  <a:pt x="2505553" y="496153"/>
                  <a:pt x="2512917" y="489127"/>
                </a:cubicBezTo>
                <a:lnTo>
                  <a:pt x="2516783" y="485473"/>
                </a:lnTo>
                <a:lnTo>
                  <a:pt x="2534360" y="480064"/>
                </a:lnTo>
                <a:lnTo>
                  <a:pt x="2536691" y="467018"/>
                </a:lnTo>
                <a:lnTo>
                  <a:pt x="2561265" y="450623"/>
                </a:lnTo>
                <a:cubicBezTo>
                  <a:pt x="2570872" y="446262"/>
                  <a:pt x="2581686" y="443655"/>
                  <a:pt x="2594349" y="443884"/>
                </a:cubicBezTo>
                <a:cubicBezTo>
                  <a:pt x="2640435" y="464638"/>
                  <a:pt x="2696955" y="396361"/>
                  <a:pt x="2754324" y="424766"/>
                </a:cubicBezTo>
                <a:cubicBezTo>
                  <a:pt x="2775130" y="430896"/>
                  <a:pt x="2837731" y="423458"/>
                  <a:pt x="2848470" y="405966"/>
                </a:cubicBezTo>
                <a:cubicBezTo>
                  <a:pt x="2861295" y="401100"/>
                  <a:pt x="2876936" y="405309"/>
                  <a:pt x="2881772" y="387260"/>
                </a:cubicBezTo>
                <a:cubicBezTo>
                  <a:pt x="2890299" y="365261"/>
                  <a:pt x="2938134" y="392997"/>
                  <a:pt x="2929932" y="368912"/>
                </a:cubicBezTo>
                <a:cubicBezTo>
                  <a:pt x="2963844" y="387799"/>
                  <a:pt x="2986550" y="341223"/>
                  <a:pt x="3013020" y="327578"/>
                </a:cubicBezTo>
                <a:cubicBezTo>
                  <a:pt x="3040041" y="346996"/>
                  <a:pt x="3068934" y="299222"/>
                  <a:pt x="3127968" y="287613"/>
                </a:cubicBezTo>
                <a:cubicBezTo>
                  <a:pt x="3157770" y="310215"/>
                  <a:pt x="3167695" y="279445"/>
                  <a:pt x="3222191" y="307887"/>
                </a:cubicBezTo>
                <a:cubicBezTo>
                  <a:pt x="3223593" y="304249"/>
                  <a:pt x="3225533" y="300801"/>
                  <a:pt x="3227953" y="297650"/>
                </a:cubicBezTo>
                <a:cubicBezTo>
                  <a:pt x="3242008" y="279345"/>
                  <a:pt x="3268831" y="274825"/>
                  <a:pt x="3287859" y="287558"/>
                </a:cubicBezTo>
                <a:cubicBezTo>
                  <a:pt x="3373144" y="323866"/>
                  <a:pt x="3442657" y="311681"/>
                  <a:pt x="3510042" y="311820"/>
                </a:cubicBezTo>
                <a:cubicBezTo>
                  <a:pt x="3585274" y="306641"/>
                  <a:pt x="3525753" y="258887"/>
                  <a:pt x="3626773" y="290452"/>
                </a:cubicBezTo>
                <a:cubicBezTo>
                  <a:pt x="3633124" y="269835"/>
                  <a:pt x="3644693" y="267134"/>
                  <a:pt x="3666217" y="273255"/>
                </a:cubicBezTo>
                <a:cubicBezTo>
                  <a:pt x="3702502" y="269310"/>
                  <a:pt x="3690563" y="221720"/>
                  <a:pt x="3732427" y="245039"/>
                </a:cubicBezTo>
                <a:cubicBezTo>
                  <a:pt x="3720985" y="220241"/>
                  <a:pt x="3798776" y="224539"/>
                  <a:pt x="3777022" y="200276"/>
                </a:cubicBezTo>
                <a:cubicBezTo>
                  <a:pt x="3781759" y="193499"/>
                  <a:pt x="3786499" y="190723"/>
                  <a:pt x="3791246" y="189996"/>
                </a:cubicBezTo>
                <a:cubicBezTo>
                  <a:pt x="3800740" y="188542"/>
                  <a:pt x="3810265" y="195284"/>
                  <a:pt x="3819864" y="194605"/>
                </a:cubicBezTo>
                <a:lnTo>
                  <a:pt x="3830398" y="188383"/>
                </a:lnTo>
                <a:lnTo>
                  <a:pt x="3834360" y="188992"/>
                </a:lnTo>
                <a:lnTo>
                  <a:pt x="3843715" y="188752"/>
                </a:lnTo>
                <a:lnTo>
                  <a:pt x="3842609" y="197386"/>
                </a:lnTo>
                <a:cubicBezTo>
                  <a:pt x="3840673" y="205638"/>
                  <a:pt x="3839248" y="214671"/>
                  <a:pt x="3853961" y="213380"/>
                </a:cubicBezTo>
                <a:cubicBezTo>
                  <a:pt x="3884396" y="206569"/>
                  <a:pt x="3895082" y="241941"/>
                  <a:pt x="3907640" y="207568"/>
                </a:cubicBezTo>
                <a:lnTo>
                  <a:pt x="3910449" y="197808"/>
                </a:lnTo>
                <a:lnTo>
                  <a:pt x="3917197" y="196121"/>
                </a:lnTo>
                <a:cubicBezTo>
                  <a:pt x="3920833" y="196372"/>
                  <a:pt x="3922919" y="198717"/>
                  <a:pt x="3922400" y="205056"/>
                </a:cubicBezTo>
                <a:cubicBezTo>
                  <a:pt x="3950680" y="178467"/>
                  <a:pt x="3984062" y="218098"/>
                  <a:pt x="4013061" y="224874"/>
                </a:cubicBezTo>
                <a:cubicBezTo>
                  <a:pt x="4034530" y="199451"/>
                  <a:pt x="4074202" y="238734"/>
                  <a:pt x="4134285" y="235592"/>
                </a:cubicBezTo>
                <a:cubicBezTo>
                  <a:pt x="4157674" y="206403"/>
                  <a:pt x="4174806" y="233822"/>
                  <a:pt x="4220717" y="192946"/>
                </a:cubicBezTo>
                <a:cubicBezTo>
                  <a:pt x="4222964" y="196132"/>
                  <a:pt x="4225687" y="199002"/>
                  <a:pt x="4228802" y="201468"/>
                </a:cubicBezTo>
                <a:cubicBezTo>
                  <a:pt x="4246898" y="215792"/>
                  <a:pt x="4274013" y="213632"/>
                  <a:pt x="4289361" y="196642"/>
                </a:cubicBezTo>
                <a:cubicBezTo>
                  <a:pt x="4363212" y="140627"/>
                  <a:pt x="4433598" y="135488"/>
                  <a:pt x="4498913" y="118915"/>
                </a:cubicBezTo>
                <a:cubicBezTo>
                  <a:pt x="4573135" y="105586"/>
                  <a:pt x="4527062" y="166416"/>
                  <a:pt x="4617330" y="111163"/>
                </a:cubicBezTo>
                <a:cubicBezTo>
                  <a:pt x="4628518" y="129608"/>
                  <a:pt x="4640397" y="129405"/>
                  <a:pt x="4659778" y="118219"/>
                </a:cubicBezTo>
                <a:cubicBezTo>
                  <a:pt x="4695929" y="113193"/>
                  <a:pt x="4695958" y="162259"/>
                  <a:pt x="4730870" y="129432"/>
                </a:cubicBezTo>
                <a:cubicBezTo>
                  <a:pt x="4725822" y="156271"/>
                  <a:pt x="4800214" y="133127"/>
                  <a:pt x="4785037" y="161964"/>
                </a:cubicBezTo>
                <a:cubicBezTo>
                  <a:pt x="4810025" y="183633"/>
                  <a:pt x="4819434" y="143205"/>
                  <a:pt x="4844073" y="161768"/>
                </a:cubicBezTo>
                <a:cubicBezTo>
                  <a:pt x="4870797" y="164132"/>
                  <a:pt x="4827288" y="135164"/>
                  <a:pt x="4856454" y="130488"/>
                </a:cubicBezTo>
                <a:cubicBezTo>
                  <a:pt x="4892086" y="129553"/>
                  <a:pt x="4889263" y="81477"/>
                  <a:pt x="4920038" y="140418"/>
                </a:cubicBezTo>
                <a:cubicBezTo>
                  <a:pt x="4956358" y="122308"/>
                  <a:pt x="4965108" y="149263"/>
                  <a:pt x="5016639" y="158905"/>
                </a:cubicBezTo>
                <a:cubicBezTo>
                  <a:pt x="5037063" y="141828"/>
                  <a:pt x="5054534" y="147986"/>
                  <a:pt x="5072009" y="161502"/>
                </a:cubicBezTo>
                <a:cubicBezTo>
                  <a:pt x="5121260" y="153653"/>
                  <a:pt x="5167555" y="172635"/>
                  <a:pt x="5223626" y="177356"/>
                </a:cubicBezTo>
                <a:cubicBezTo>
                  <a:pt x="5282824" y="155243"/>
                  <a:pt x="5315859" y="195041"/>
                  <a:pt x="5375773" y="199913"/>
                </a:cubicBezTo>
                <a:cubicBezTo>
                  <a:pt x="5432511" y="156218"/>
                  <a:pt x="5417550" y="256036"/>
                  <a:pt x="5467502" y="250963"/>
                </a:cubicBezTo>
                <a:cubicBezTo>
                  <a:pt x="5547124" y="209975"/>
                  <a:pt x="5467171" y="283839"/>
                  <a:pt x="5592395" y="265434"/>
                </a:cubicBezTo>
                <a:cubicBezTo>
                  <a:pt x="5599201" y="258867"/>
                  <a:pt x="5614752" y="264706"/>
                  <a:pt x="5613532" y="273379"/>
                </a:cubicBezTo>
                <a:cubicBezTo>
                  <a:pt x="5621390" y="270408"/>
                  <a:pt x="5639720" y="253173"/>
                  <a:pt x="5642173" y="266904"/>
                </a:cubicBezTo>
                <a:cubicBezTo>
                  <a:pt x="5682296" y="267049"/>
                  <a:pt x="5721812" y="257513"/>
                  <a:pt x="5756910" y="239211"/>
                </a:cubicBezTo>
                <a:cubicBezTo>
                  <a:pt x="5834998" y="260050"/>
                  <a:pt x="5790596" y="197229"/>
                  <a:pt x="5846667" y="201786"/>
                </a:cubicBezTo>
                <a:cubicBezTo>
                  <a:pt x="5892444" y="227312"/>
                  <a:pt x="5908324" y="204527"/>
                  <a:pt x="5960732" y="220708"/>
                </a:cubicBezTo>
                <a:cubicBezTo>
                  <a:pt x="5977124" y="175349"/>
                  <a:pt x="6009640" y="223654"/>
                  <a:pt x="6029542" y="210339"/>
                </a:cubicBezTo>
                <a:cubicBezTo>
                  <a:pt x="6063108" y="261420"/>
                  <a:pt x="6107411" y="160034"/>
                  <a:pt x="6141123" y="159923"/>
                </a:cubicBezTo>
                <a:cubicBezTo>
                  <a:pt x="6198068" y="167749"/>
                  <a:pt x="6260628" y="219715"/>
                  <a:pt x="6290640" y="167441"/>
                </a:cubicBezTo>
                <a:cubicBezTo>
                  <a:pt x="6295193" y="188689"/>
                  <a:pt x="6290494" y="217816"/>
                  <a:pt x="6322806" y="213293"/>
                </a:cubicBezTo>
                <a:cubicBezTo>
                  <a:pt x="6335911" y="223881"/>
                  <a:pt x="6338726" y="256581"/>
                  <a:pt x="6364914" y="240140"/>
                </a:cubicBezTo>
                <a:cubicBezTo>
                  <a:pt x="6331888" y="211628"/>
                  <a:pt x="6385856" y="207033"/>
                  <a:pt x="6380420" y="173195"/>
                </a:cubicBezTo>
                <a:cubicBezTo>
                  <a:pt x="6420580" y="151473"/>
                  <a:pt x="6513519" y="179296"/>
                  <a:pt x="6507891" y="118474"/>
                </a:cubicBezTo>
                <a:cubicBezTo>
                  <a:pt x="6519398" y="82452"/>
                  <a:pt x="6571830" y="137398"/>
                  <a:pt x="6571807" y="98636"/>
                </a:cubicBezTo>
                <a:cubicBezTo>
                  <a:pt x="6594702" y="123421"/>
                  <a:pt x="6634676" y="82071"/>
                  <a:pt x="6671880" y="82931"/>
                </a:cubicBezTo>
                <a:cubicBezTo>
                  <a:pt x="6678855" y="65407"/>
                  <a:pt x="6687415" y="66196"/>
                  <a:pt x="6702266" y="75470"/>
                </a:cubicBezTo>
                <a:cubicBezTo>
                  <a:pt x="6747004" y="78450"/>
                  <a:pt x="6798307" y="53072"/>
                  <a:pt x="6845802" y="24496"/>
                </a:cubicBezTo>
                <a:close/>
              </a:path>
            </a:pathLst>
          </a:custGeom>
          <a:solidFill>
            <a:srgbClr val="82766A">
              <a:alpha val="1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Shape 12">
            <a:extLst>
              <a:ext uri="{FF2B5EF4-FFF2-40B4-BE49-F238E27FC236}">
                <a16:creationId xmlns:a16="http://schemas.microsoft.com/office/drawing/2014/main" id="{6F53135C-CA20-4AE8-9570-00EE3A839C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23900" y="466929"/>
            <a:ext cx="10706100" cy="5917621"/>
          </a:xfrm>
          <a:custGeom>
            <a:avLst/>
            <a:gdLst>
              <a:gd name="connsiteX0" fmla="*/ 0 w 2400300"/>
              <a:gd name="connsiteY0" fmla="*/ 0 h 2400300"/>
              <a:gd name="connsiteX1" fmla="*/ 2400300 w 2400300"/>
              <a:gd name="connsiteY1" fmla="*/ 0 h 2400300"/>
              <a:gd name="connsiteX2" fmla="*/ 2400300 w 2400300"/>
              <a:gd name="connsiteY2" fmla="*/ 2400300 h 2400300"/>
              <a:gd name="connsiteX3" fmla="*/ 0 w 2400300"/>
              <a:gd name="connsiteY3" fmla="*/ 2400300 h 2400300"/>
            </a:gdLst>
            <a:ahLst/>
            <a:cxnLst>
              <a:cxn ang="0">
                <a:pos x="connsiteX0" y="connsiteY0"/>
              </a:cxn>
              <a:cxn ang="0">
                <a:pos x="connsiteX1" y="connsiteY1"/>
              </a:cxn>
              <a:cxn ang="0">
                <a:pos x="connsiteX2" y="connsiteY2"/>
              </a:cxn>
              <a:cxn ang="0">
                <a:pos x="connsiteX3" y="connsiteY3"/>
              </a:cxn>
            </a:cxnLst>
            <a:rect l="l" t="t" r="r" b="b"/>
            <a:pathLst>
              <a:path w="2400300" h="2400300">
                <a:moveTo>
                  <a:pt x="0" y="0"/>
                </a:moveTo>
                <a:lnTo>
                  <a:pt x="2400300" y="0"/>
                </a:lnTo>
                <a:lnTo>
                  <a:pt x="2400300" y="2400300"/>
                </a:lnTo>
                <a:lnTo>
                  <a:pt x="0" y="2400300"/>
                </a:lnTo>
                <a:close/>
              </a:path>
            </a:pathLst>
          </a:custGeom>
          <a:solidFill>
            <a:srgbClr val="F5F6F5"/>
          </a:solidFill>
          <a:ln>
            <a:noFill/>
          </a:ln>
          <a:effectLst>
            <a:outerShdw blurRad="38100" dist="25400" dir="48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pic>
        <p:nvPicPr>
          <p:cNvPr id="2" name="Picture 1">
            <a:extLst>
              <a:ext uri="{FF2B5EF4-FFF2-40B4-BE49-F238E27FC236}">
                <a16:creationId xmlns:a16="http://schemas.microsoft.com/office/drawing/2014/main" id="{3E3824F1-7599-9E4C-3362-2486F2606D0D}"/>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239" r="-1" b="12572"/>
          <a:stretch/>
        </p:blipFill>
        <p:spPr>
          <a:xfrm>
            <a:off x="723898" y="457200"/>
            <a:ext cx="10706100" cy="5927349"/>
          </a:xfrm>
          <a:prstGeom prst="rect">
            <a:avLst/>
          </a:prstGeom>
        </p:spPr>
      </p:pic>
    </p:spTree>
    <p:extLst>
      <p:ext uri="{BB962C8B-B14F-4D97-AF65-F5344CB8AC3E}">
        <p14:creationId xmlns:p14="http://schemas.microsoft.com/office/powerpoint/2010/main" val="172717252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prestige"/>
      </p:transition>
    </mc:Choice>
    <mc:Fallback>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3610832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prestige"/>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ABA4B6D2-67B7-4DDF-9D67-252A664A4E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Diagram&#10;&#10;Description automatically generated with medium confidence">
            <a:extLst>
              <a:ext uri="{FF2B5EF4-FFF2-40B4-BE49-F238E27FC236}">
                <a16:creationId xmlns:a16="http://schemas.microsoft.com/office/drawing/2014/main" id="{CD6296C9-44FD-9122-579C-569433061904}"/>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2856" r="476"/>
          <a:stretch/>
        </p:blipFill>
        <p:spPr>
          <a:xfrm>
            <a:off x="1" y="10"/>
            <a:ext cx="12192000" cy="6857989"/>
          </a:xfrm>
          <a:prstGeom prst="rect">
            <a:avLst/>
          </a:prstGeom>
        </p:spPr>
      </p:pic>
    </p:spTree>
    <p:extLst>
      <p:ext uri="{BB962C8B-B14F-4D97-AF65-F5344CB8AC3E}">
        <p14:creationId xmlns:p14="http://schemas.microsoft.com/office/powerpoint/2010/main" val="129582596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prestige"/>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ABA4B6D2-67B7-4DDF-9D67-252A664A4E1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descr="A picture containing timeline&#10;&#10;Description automatically generated">
            <a:extLst>
              <a:ext uri="{FF2B5EF4-FFF2-40B4-BE49-F238E27FC236}">
                <a16:creationId xmlns:a16="http://schemas.microsoft.com/office/drawing/2014/main" id="{6A98DDB1-A827-F490-B162-D5923991A020}"/>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3127" r="5317" b="-1"/>
          <a:stretch/>
        </p:blipFill>
        <p:spPr>
          <a:xfrm>
            <a:off x="1" y="10"/>
            <a:ext cx="12192000" cy="6857989"/>
          </a:xfrm>
          <a:prstGeom prst="rect">
            <a:avLst/>
          </a:prstGeom>
        </p:spPr>
      </p:pic>
    </p:spTree>
    <p:extLst>
      <p:ext uri="{BB962C8B-B14F-4D97-AF65-F5344CB8AC3E}">
        <p14:creationId xmlns:p14="http://schemas.microsoft.com/office/powerpoint/2010/main" val="146653084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prestige"/>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A sign on a pole&#10;&#10;Description automatically generated with low confidence">
            <a:extLst>
              <a:ext uri="{FF2B5EF4-FFF2-40B4-BE49-F238E27FC236}">
                <a16:creationId xmlns:a16="http://schemas.microsoft.com/office/drawing/2014/main" id="{FC906E14-611A-851C-EEC5-973E2716D4CE}"/>
              </a:ext>
            </a:extLst>
          </p:cNvPr>
          <p:cNvPicPr>
            <a:picLocks noChangeAspect="1"/>
          </p:cNvPicPr>
          <p:nvPr/>
        </p:nvPicPr>
        <p:blipFill>
          <a:blip r:embed="rId2"/>
          <a:stretch>
            <a:fillRect/>
          </a:stretch>
        </p:blipFill>
        <p:spPr>
          <a:xfrm>
            <a:off x="909226" y="0"/>
            <a:ext cx="3164365" cy="6858000"/>
          </a:xfrm>
          <a:prstGeom prst="rect">
            <a:avLst/>
          </a:prstGeom>
          <a:effectLst>
            <a:softEdge rad="179960"/>
          </a:effectLst>
        </p:spPr>
      </p:pic>
      <p:pic>
        <p:nvPicPr>
          <p:cNvPr id="5" name="Picture 4" descr="A picture containing text, building, colorful&#10;&#10;Description automatically generated">
            <a:extLst>
              <a:ext uri="{FF2B5EF4-FFF2-40B4-BE49-F238E27FC236}">
                <a16:creationId xmlns:a16="http://schemas.microsoft.com/office/drawing/2014/main" id="{6CAFE861-0A78-D56C-8F16-86C9419FF483}"/>
              </a:ext>
            </a:extLst>
          </p:cNvPr>
          <p:cNvPicPr>
            <a:picLocks noChangeAspect="1"/>
          </p:cNvPicPr>
          <p:nvPr/>
        </p:nvPicPr>
        <p:blipFill>
          <a:blip r:embed="rId3"/>
          <a:stretch>
            <a:fillRect/>
          </a:stretch>
        </p:blipFill>
        <p:spPr>
          <a:xfrm>
            <a:off x="4397609" y="0"/>
            <a:ext cx="5533292" cy="6858000"/>
          </a:xfrm>
          <a:prstGeom prst="rect">
            <a:avLst/>
          </a:prstGeom>
          <a:effectLst>
            <a:softEdge rad="127415"/>
          </a:effectLst>
        </p:spPr>
      </p:pic>
      <p:pic>
        <p:nvPicPr>
          <p:cNvPr id="7" name="Picture 6" descr="A close up of a snake&#10;&#10;Description automatically generated with medium confidence">
            <a:extLst>
              <a:ext uri="{FF2B5EF4-FFF2-40B4-BE49-F238E27FC236}">
                <a16:creationId xmlns:a16="http://schemas.microsoft.com/office/drawing/2014/main" id="{92596569-6716-2762-E003-AB1BF6987072}"/>
              </a:ext>
            </a:extLst>
          </p:cNvPr>
          <p:cNvPicPr>
            <a:picLocks noChangeAspect="1"/>
          </p:cNvPicPr>
          <p:nvPr/>
        </p:nvPicPr>
        <p:blipFill>
          <a:blip r:embed="rId4"/>
          <a:stretch>
            <a:fillRect/>
          </a:stretch>
        </p:blipFill>
        <p:spPr>
          <a:xfrm>
            <a:off x="299626" y="-45720"/>
            <a:ext cx="10424160" cy="6949440"/>
          </a:xfrm>
          <a:prstGeom prst="rect">
            <a:avLst/>
          </a:prstGeom>
          <a:effectLst>
            <a:softEdge rad="80539"/>
          </a:effectLst>
        </p:spPr>
      </p:pic>
    </p:spTree>
    <p:extLst>
      <p:ext uri="{BB962C8B-B14F-4D97-AF65-F5344CB8AC3E}">
        <p14:creationId xmlns:p14="http://schemas.microsoft.com/office/powerpoint/2010/main" val="355622368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prestig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9148A8E-558A-9492-0258-185AB6DE94C6}"/>
              </a:ext>
            </a:extLst>
          </p:cNvPr>
          <p:cNvSpPr txBox="1"/>
          <p:nvPr/>
        </p:nvSpPr>
        <p:spPr>
          <a:xfrm>
            <a:off x="2193235" y="1228397"/>
            <a:ext cx="6268278" cy="4401205"/>
          </a:xfrm>
          <a:prstGeom prst="rect">
            <a:avLst/>
          </a:prstGeom>
          <a:noFill/>
        </p:spPr>
        <p:txBody>
          <a:bodyPr wrap="square">
            <a:spAutoFit/>
          </a:bodyPr>
          <a:lstStyle/>
          <a:p>
            <a:pPr marL="0" marR="0">
              <a:spcBef>
                <a:spcPts val="0"/>
              </a:spcBef>
              <a:spcAft>
                <a:spcPts val="0"/>
              </a:spcAft>
            </a:pPr>
            <a:r>
              <a:rPr lang="en-US" sz="2800" dirty="0" err="1">
                <a:effectLst/>
                <a:latin typeface="Calibri" panose="020F0502020204030204" pitchFamily="34" charset="0"/>
                <a:ea typeface="Calibri" panose="020F0502020204030204" pitchFamily="34" charset="0"/>
                <a:cs typeface="Times New Roman" panose="02020603050405020304" pitchFamily="18" charset="0"/>
              </a:rPr>
              <a:t>Sensoy</a:t>
            </a:r>
            <a:r>
              <a:rPr lang="en-US" sz="2800" dirty="0">
                <a:effectLst/>
                <a:latin typeface="Calibri" panose="020F0502020204030204" pitchFamily="34" charset="0"/>
                <a:ea typeface="Calibri" panose="020F0502020204030204" pitchFamily="34" charset="0"/>
                <a:cs typeface="Times New Roman" panose="02020603050405020304" pitchFamily="18" charset="0"/>
              </a:rPr>
              <a:t>, </a:t>
            </a:r>
            <a:r>
              <a:rPr lang="en-US" sz="2800" dirty="0" err="1">
                <a:effectLst/>
                <a:latin typeface="Calibri" panose="020F0502020204030204" pitchFamily="34" charset="0"/>
                <a:ea typeface="Calibri" panose="020F0502020204030204" pitchFamily="34" charset="0"/>
                <a:cs typeface="Times New Roman" panose="02020603050405020304" pitchFamily="18" charset="0"/>
              </a:rPr>
              <a:t>Ozlem</a:t>
            </a:r>
            <a:r>
              <a:rPr lang="en-US" sz="2800" dirty="0">
                <a:effectLst/>
                <a:latin typeface="Calibri" panose="020F0502020204030204" pitchFamily="34" charset="0"/>
                <a:ea typeface="Calibri" panose="020F0502020204030204" pitchFamily="34" charset="0"/>
                <a:cs typeface="Times New Roman" panose="02020603050405020304" pitchFamily="18" charset="0"/>
              </a:rPr>
              <a:t>; </a:t>
            </a:r>
            <a:r>
              <a:rPr lang="en-US" sz="2800" dirty="0" err="1">
                <a:effectLst/>
                <a:latin typeface="Calibri" panose="020F0502020204030204" pitchFamily="34" charset="0"/>
                <a:ea typeface="Calibri" panose="020F0502020204030204" pitchFamily="34" charset="0"/>
                <a:cs typeface="Times New Roman" panose="02020603050405020304" pitchFamily="18" charset="0"/>
              </a:rPr>
              <a:t>DiAngelo</a:t>
            </a:r>
            <a:r>
              <a:rPr lang="en-US" sz="2800" dirty="0">
                <a:effectLst/>
                <a:latin typeface="Calibri" panose="020F0502020204030204" pitchFamily="34" charset="0"/>
                <a:ea typeface="Calibri" panose="020F0502020204030204" pitchFamily="34" charset="0"/>
                <a:cs typeface="Times New Roman" panose="02020603050405020304" pitchFamily="18" charset="0"/>
              </a:rPr>
              <a:t>, Robin. </a:t>
            </a:r>
            <a:r>
              <a:rPr lang="en-US" sz="2800" u="sng" dirty="0">
                <a:effectLst/>
                <a:latin typeface="Calibri" panose="020F0502020204030204" pitchFamily="34" charset="0"/>
                <a:ea typeface="Calibri" panose="020F0502020204030204" pitchFamily="34" charset="0"/>
                <a:cs typeface="Times New Roman" panose="02020603050405020304" pitchFamily="18" charset="0"/>
              </a:rPr>
              <a:t>Is Everyone Really Equal?: An Introduction to Key Concepts in Social Justice Education </a:t>
            </a:r>
            <a:r>
              <a:rPr lang="en-US" sz="2800" dirty="0">
                <a:effectLst/>
                <a:latin typeface="Calibri" panose="020F0502020204030204" pitchFamily="34" charset="0"/>
                <a:ea typeface="Calibri" panose="020F0502020204030204" pitchFamily="34" charset="0"/>
                <a:cs typeface="Times New Roman" panose="02020603050405020304" pitchFamily="18" charset="0"/>
              </a:rPr>
              <a:t>(Multicultural Education Series). Teachers College Press. Kindle Edition.</a:t>
            </a:r>
          </a:p>
          <a:p>
            <a:pPr marL="0" marR="0">
              <a:spcBef>
                <a:spcPts val="0"/>
              </a:spcBef>
              <a:spcAft>
                <a:spcPts val="0"/>
              </a:spcAft>
            </a:pPr>
            <a:r>
              <a:rPr lang="en-US" sz="2800" dirty="0">
                <a:effectLst/>
                <a:latin typeface="Calibri" panose="020F0502020204030204" pitchFamily="34" charset="0"/>
                <a:ea typeface="Calibri" panose="020F0502020204030204" pitchFamily="34" charset="0"/>
                <a:cs typeface="Times New Roman" panose="02020603050405020304" pitchFamily="18" charset="0"/>
              </a:rPr>
              <a:t> </a:t>
            </a:r>
          </a:p>
          <a:p>
            <a:pPr marL="0" marR="0">
              <a:spcBef>
                <a:spcPts val="0"/>
              </a:spcBef>
              <a:spcAft>
                <a:spcPts val="0"/>
              </a:spcAft>
            </a:pPr>
            <a:r>
              <a:rPr lang="en-US" sz="2800" dirty="0" err="1">
                <a:effectLst/>
                <a:latin typeface="Calibri" panose="020F0502020204030204" pitchFamily="34" charset="0"/>
                <a:ea typeface="Calibri" panose="020F0502020204030204" pitchFamily="34" charset="0"/>
                <a:cs typeface="Times New Roman" panose="02020603050405020304" pitchFamily="18" charset="0"/>
              </a:rPr>
              <a:t>Shenvi</a:t>
            </a:r>
            <a:r>
              <a:rPr lang="en-US" sz="2800" dirty="0">
                <a:effectLst/>
                <a:latin typeface="Calibri" panose="020F0502020204030204" pitchFamily="34" charset="0"/>
                <a:ea typeface="Calibri" panose="020F0502020204030204" pitchFamily="34" charset="0"/>
                <a:cs typeface="Times New Roman" panose="02020603050405020304" pitchFamily="18" charset="0"/>
              </a:rPr>
              <a:t>, Neil; Sawyer, Pat. </a:t>
            </a:r>
            <a:r>
              <a:rPr lang="en-US" sz="2800" u="sng" dirty="0">
                <a:effectLst/>
                <a:latin typeface="Calibri" panose="020F0502020204030204" pitchFamily="34" charset="0"/>
                <a:ea typeface="Calibri" panose="020F0502020204030204" pitchFamily="34" charset="0"/>
                <a:cs typeface="Times New Roman" panose="02020603050405020304" pitchFamily="18" charset="0"/>
              </a:rPr>
              <a:t>Engaging Critical Theory and the Social Justice Movement</a:t>
            </a:r>
            <a:r>
              <a:rPr lang="en-US" sz="2800" dirty="0">
                <a:effectLst/>
                <a:latin typeface="Calibri" panose="020F0502020204030204" pitchFamily="34" charset="0"/>
                <a:ea typeface="Calibri" panose="020F0502020204030204" pitchFamily="34" charset="0"/>
                <a:cs typeface="Times New Roman" panose="02020603050405020304" pitchFamily="18" charset="0"/>
              </a:rPr>
              <a:t>. Ratio Christi Online Booklet.</a:t>
            </a:r>
          </a:p>
        </p:txBody>
      </p:sp>
    </p:spTree>
    <p:extLst>
      <p:ext uri="{BB962C8B-B14F-4D97-AF65-F5344CB8AC3E}">
        <p14:creationId xmlns:p14="http://schemas.microsoft.com/office/powerpoint/2010/main" val="342751987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prestige"/>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45A1C85-7218-FCF3-E126-5D166F29E62A}"/>
              </a:ext>
            </a:extLst>
          </p:cNvPr>
          <p:cNvSpPr txBox="1"/>
          <p:nvPr/>
        </p:nvSpPr>
        <p:spPr>
          <a:xfrm>
            <a:off x="1709530" y="1012954"/>
            <a:ext cx="8772939" cy="4832092"/>
          </a:xfrm>
          <a:prstGeom prst="rect">
            <a:avLst/>
          </a:prstGeom>
          <a:noFill/>
        </p:spPr>
        <p:txBody>
          <a:bodyPr wrap="square" rtlCol="0">
            <a:spAutoFit/>
          </a:bodyPr>
          <a:lstStyle/>
          <a:p>
            <a:pPr marL="0" marR="0"/>
            <a:r>
              <a:rPr lang="en-US" sz="2800" b="1" dirty="0">
                <a:effectLst/>
                <a:latin typeface="Calibri" panose="020F0502020204030204" pitchFamily="34" charset="0"/>
                <a:ea typeface="Times New Roman" panose="02020603050405020304" pitchFamily="18" charset="0"/>
              </a:rPr>
              <a:t>“Contemporary critical theory</a:t>
            </a:r>
            <a:r>
              <a:rPr lang="en-US" sz="2800" dirty="0">
                <a:effectLst/>
                <a:latin typeface="Calibri" panose="020F0502020204030204" pitchFamily="34" charset="0"/>
                <a:ea typeface="Times New Roman" panose="02020603050405020304" pitchFamily="18" charset="0"/>
              </a:rPr>
              <a:t>, which we’ll distinguish from the critical tradition as a whole … divides the world into oppressed groups and their oppressors along lines of race, class, sex, sexual orientation, gender identity, physical ability, age, weight, and a host of other identity markers. The central goal of contemporary critical theorists is to work for the liberation of oppressed groups … Critical theorists pursue this liberatory work in part by deconstructing hegemonic narratives, which are stories, discourses, and accounts that oppressor groups offer to justify their dominance in society” (</a:t>
            </a:r>
            <a:r>
              <a:rPr lang="en-US" sz="2800" dirty="0" err="1">
                <a:effectLst/>
                <a:latin typeface="Calibri" panose="020F0502020204030204" pitchFamily="34" charset="0"/>
                <a:ea typeface="Times New Roman" panose="02020603050405020304" pitchFamily="18" charset="0"/>
              </a:rPr>
              <a:t>Shenvi</a:t>
            </a:r>
            <a:r>
              <a:rPr lang="en-US" sz="2800" dirty="0">
                <a:effectLst/>
                <a:latin typeface="Calibri" panose="020F0502020204030204" pitchFamily="34" charset="0"/>
                <a:ea typeface="Times New Roman" panose="02020603050405020304" pitchFamily="18" charset="0"/>
              </a:rPr>
              <a:t> &amp; Sawyer, p. 1).</a:t>
            </a:r>
            <a:endParaRPr lang="en-US" sz="2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16444599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prestige"/>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Text&#10;&#10;Description automatically generated">
            <a:extLst>
              <a:ext uri="{FF2B5EF4-FFF2-40B4-BE49-F238E27FC236}">
                <a16:creationId xmlns:a16="http://schemas.microsoft.com/office/drawing/2014/main" id="{46A0C288-DDDA-B512-9F6F-050C17A2BFAF}"/>
              </a:ext>
            </a:extLst>
          </p:cNvPr>
          <p:cNvPicPr>
            <a:picLocks noChangeAspect="1"/>
          </p:cNvPicPr>
          <p:nvPr/>
        </p:nvPicPr>
        <p:blipFill>
          <a:blip r:embed="rId2"/>
          <a:stretch>
            <a:fillRect/>
          </a:stretch>
        </p:blipFill>
        <p:spPr>
          <a:xfrm>
            <a:off x="1062656" y="502920"/>
            <a:ext cx="8900495" cy="5852160"/>
          </a:xfrm>
          <a:prstGeom prst="rect">
            <a:avLst/>
          </a:prstGeom>
          <a:effectLst>
            <a:softEdge rad="72287"/>
          </a:effectLst>
        </p:spPr>
      </p:pic>
    </p:spTree>
    <p:extLst>
      <p:ext uri="{BB962C8B-B14F-4D97-AF65-F5344CB8AC3E}">
        <p14:creationId xmlns:p14="http://schemas.microsoft.com/office/powerpoint/2010/main" val="219538790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prestige"/>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8369E08-FC52-3FBA-2E65-F37846CF4EF5}"/>
              </a:ext>
            </a:extLst>
          </p:cNvPr>
          <p:cNvSpPr txBox="1"/>
          <p:nvPr/>
        </p:nvSpPr>
        <p:spPr>
          <a:xfrm>
            <a:off x="1851375" y="412789"/>
            <a:ext cx="8489250" cy="6032421"/>
          </a:xfrm>
          <a:prstGeom prst="rect">
            <a:avLst/>
          </a:prstGeom>
          <a:noFill/>
        </p:spPr>
        <p:txBody>
          <a:bodyPr wrap="square" rtlCol="0">
            <a:spAutoFit/>
          </a:bodyPr>
          <a:lstStyle/>
          <a:p>
            <a:pPr marL="0" marR="0">
              <a:spcBef>
                <a:spcPts val="0"/>
              </a:spcBef>
              <a:spcAft>
                <a:spcPts val="0"/>
              </a:spcAft>
            </a:pPr>
            <a:r>
              <a:rPr lang="en-US" sz="2300" b="1" dirty="0">
                <a:effectLst/>
                <a:latin typeface="Calibri" panose="020F0502020204030204" pitchFamily="34" charset="0"/>
                <a:ea typeface="Calibri" panose="020F0502020204030204" pitchFamily="34" charset="0"/>
                <a:cs typeface="Calibri" panose="020F0502020204030204" pitchFamily="34" charset="0"/>
              </a:rPr>
              <a:t>Culture</a:t>
            </a:r>
            <a:r>
              <a:rPr lang="en-US" sz="2300" dirty="0">
                <a:effectLst/>
                <a:latin typeface="Calibri" panose="020F0502020204030204" pitchFamily="34" charset="0"/>
                <a:ea typeface="Calibri" panose="020F0502020204030204" pitchFamily="34" charset="0"/>
                <a:cs typeface="Calibri" panose="020F0502020204030204" pitchFamily="34" charset="0"/>
              </a:rPr>
              <a:t>: “The norms, values, practices, patterns of communication, language, laws, customs, and meanings shared by a group of people located in a given time and place” (</a:t>
            </a:r>
            <a:r>
              <a:rPr lang="en-US" sz="2300" dirty="0" err="1">
                <a:effectLst/>
                <a:latin typeface="Calibri" panose="020F0502020204030204" pitchFamily="34" charset="0"/>
                <a:ea typeface="Calibri" panose="020F0502020204030204" pitchFamily="34" charset="0"/>
                <a:cs typeface="Calibri" panose="020F0502020204030204" pitchFamily="34" charset="0"/>
              </a:rPr>
              <a:t>Sensoy</a:t>
            </a:r>
            <a:r>
              <a:rPr lang="en-US" sz="2300" dirty="0">
                <a:effectLst/>
                <a:latin typeface="Calibri" panose="020F0502020204030204" pitchFamily="34" charset="0"/>
                <a:ea typeface="Calibri" panose="020F0502020204030204" pitchFamily="34" charset="0"/>
                <a:cs typeface="Calibri" panose="020F0502020204030204" pitchFamily="34" charset="0"/>
              </a:rPr>
              <a:t> &amp; </a:t>
            </a:r>
            <a:r>
              <a:rPr lang="en-US" sz="2300" dirty="0" err="1">
                <a:effectLst/>
                <a:latin typeface="Calibri" panose="020F0502020204030204" pitchFamily="34" charset="0"/>
                <a:ea typeface="Calibri" panose="020F0502020204030204" pitchFamily="34" charset="0"/>
                <a:cs typeface="Calibri" panose="020F0502020204030204" pitchFamily="34" charset="0"/>
              </a:rPr>
              <a:t>DiAngelo</a:t>
            </a:r>
            <a:r>
              <a:rPr lang="en-US" sz="2300" dirty="0">
                <a:effectLst/>
                <a:latin typeface="Calibri" panose="020F0502020204030204" pitchFamily="34" charset="0"/>
                <a:ea typeface="Calibri" panose="020F0502020204030204" pitchFamily="34" charset="0"/>
                <a:cs typeface="Calibri" panose="020F0502020204030204" pitchFamily="34" charset="0"/>
              </a:rPr>
              <a:t>, p. 36). </a:t>
            </a:r>
          </a:p>
          <a:p>
            <a:pPr marL="0" marR="0">
              <a:spcBef>
                <a:spcPts val="0"/>
              </a:spcBef>
              <a:spcAft>
                <a:spcPts val="0"/>
              </a:spcAft>
            </a:pPr>
            <a:r>
              <a:rPr lang="en-US" sz="2300" dirty="0">
                <a:effectLst/>
                <a:latin typeface="Calibri" panose="020F0502020204030204" pitchFamily="34" charset="0"/>
                <a:ea typeface="Calibri" panose="020F0502020204030204" pitchFamily="34" charset="0"/>
                <a:cs typeface="Calibri" panose="020F0502020204030204" pitchFamily="34" charset="0"/>
              </a:rPr>
              <a:t> </a:t>
            </a:r>
          </a:p>
          <a:p>
            <a:pPr marL="0" marR="0">
              <a:spcBef>
                <a:spcPts val="0"/>
              </a:spcBef>
              <a:spcAft>
                <a:spcPts val="0"/>
              </a:spcAft>
            </a:pPr>
            <a:r>
              <a:rPr lang="en-US" sz="2300" b="1" dirty="0">
                <a:effectLst/>
                <a:latin typeface="Calibri" panose="020F0502020204030204" pitchFamily="34" charset="0"/>
                <a:ea typeface="Times New Roman" panose="02020603050405020304" pitchFamily="18" charset="0"/>
                <a:cs typeface="Calibri" panose="020F0502020204030204" pitchFamily="34" charset="0"/>
              </a:rPr>
              <a:t>Subculture</a:t>
            </a:r>
            <a:r>
              <a:rPr lang="en-US" sz="2300" dirty="0">
                <a:effectLst/>
                <a:latin typeface="Calibri" panose="020F0502020204030204" pitchFamily="34" charset="0"/>
                <a:ea typeface="Times New Roman" panose="02020603050405020304" pitchFamily="18" charset="0"/>
                <a:cs typeface="Calibri" panose="020F0502020204030204" pitchFamily="34" charset="0"/>
              </a:rPr>
              <a:t>:  A cultural subgroup differentiated by status, ethnic background, residence, religion, or other factors that functionally unify the group and act collectively on each member. </a:t>
            </a:r>
          </a:p>
          <a:p>
            <a:pPr marL="0" marR="0">
              <a:spcBef>
                <a:spcPts val="0"/>
              </a:spcBef>
              <a:spcAft>
                <a:spcPts val="0"/>
              </a:spcAft>
            </a:pPr>
            <a:endParaRPr lang="en-US" sz="2300" dirty="0">
              <a:latin typeface="Calibri" panose="020F0502020204030204" pitchFamily="34" charset="0"/>
              <a:ea typeface="Times New Roman" panose="02020603050405020304" pitchFamily="18" charset="0"/>
              <a:cs typeface="Calibri" panose="020F0502020204030204" pitchFamily="34" charset="0"/>
            </a:endParaRPr>
          </a:p>
          <a:p>
            <a:r>
              <a:rPr lang="en-US" sz="2300" b="1" dirty="0">
                <a:effectLst/>
                <a:latin typeface="Calibri" panose="020F0502020204030204" pitchFamily="34" charset="0"/>
                <a:ea typeface="Times New Roman" panose="02020603050405020304" pitchFamily="18" charset="0"/>
                <a:cs typeface="Calibri" panose="020F0502020204030204" pitchFamily="34" charset="0"/>
              </a:rPr>
              <a:t>Dominant Group</a:t>
            </a:r>
            <a:r>
              <a:rPr lang="en-US" sz="2300" dirty="0">
                <a:effectLst/>
                <a:latin typeface="Calibri" panose="020F0502020204030204" pitchFamily="34" charset="0"/>
                <a:ea typeface="Times New Roman" panose="02020603050405020304" pitchFamily="18" charset="0"/>
                <a:cs typeface="Calibri" panose="020F0502020204030204" pitchFamily="34" charset="0"/>
              </a:rPr>
              <a:t>: “The group at the top of the social hierarchy. In any relationship between groups that define each other (men/women, able-bodied/person with disability), the dominant group is the group that is valued more highly (avoid referring to the minoritized group as “non” dominant group, e.g., “non-White”). Dominant groups set the norms by which the minoritized group is judged. Dominant groups have greater access to the resources of society and benefit from the existence of the inequality” (</a:t>
            </a:r>
            <a:r>
              <a:rPr lang="en-US" sz="2300" dirty="0" err="1">
                <a:effectLst/>
                <a:latin typeface="Calibri" panose="020F0502020204030204" pitchFamily="34" charset="0"/>
                <a:ea typeface="Times New Roman" panose="02020603050405020304" pitchFamily="18" charset="0"/>
                <a:cs typeface="Calibri" panose="020F0502020204030204" pitchFamily="34" charset="0"/>
              </a:rPr>
              <a:t>Sensoy</a:t>
            </a:r>
            <a:r>
              <a:rPr lang="en-US" sz="2300" dirty="0">
                <a:effectLst/>
                <a:latin typeface="Calibri" panose="020F0502020204030204" pitchFamily="34" charset="0"/>
                <a:ea typeface="Times New Roman" panose="02020603050405020304" pitchFamily="18" charset="0"/>
                <a:cs typeface="Calibri" panose="020F0502020204030204" pitchFamily="34" charset="0"/>
              </a:rPr>
              <a:t> &amp; </a:t>
            </a:r>
            <a:r>
              <a:rPr lang="en-US" sz="2300" dirty="0" err="1">
                <a:effectLst/>
                <a:latin typeface="Calibri" panose="020F0502020204030204" pitchFamily="34" charset="0"/>
                <a:ea typeface="Times New Roman" panose="02020603050405020304" pitchFamily="18" charset="0"/>
                <a:cs typeface="Calibri" panose="020F0502020204030204" pitchFamily="34" charset="0"/>
              </a:rPr>
              <a:t>DiAngelo</a:t>
            </a:r>
            <a:r>
              <a:rPr lang="en-US" sz="2300" dirty="0">
                <a:effectLst/>
                <a:latin typeface="Calibri" panose="020F0502020204030204" pitchFamily="34" charset="0"/>
                <a:ea typeface="Times New Roman" panose="02020603050405020304" pitchFamily="18" charset="0"/>
                <a:cs typeface="Calibri" panose="020F0502020204030204" pitchFamily="34" charset="0"/>
              </a:rPr>
              <a:t>, p. 223).  </a:t>
            </a:r>
          </a:p>
          <a:p>
            <a:pPr marL="0" marR="0">
              <a:spcBef>
                <a:spcPts val="0"/>
              </a:spcBef>
              <a:spcAft>
                <a:spcPts val="0"/>
              </a:spcAft>
            </a:pPr>
            <a:endParaRPr lang="en-US" sz="1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420872226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prestig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dissolve">
                                      <p:cBhvr>
                                        <p:cTn id="7" dur="10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dissolve">
                                      <p:cBhvr>
                                        <p:cTn id="12" dur="10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633C950-47B2-310A-7249-7D90578E267F}"/>
              </a:ext>
            </a:extLst>
          </p:cNvPr>
          <p:cNvSpPr txBox="1"/>
          <p:nvPr/>
        </p:nvSpPr>
        <p:spPr>
          <a:xfrm>
            <a:off x="1954695" y="1536174"/>
            <a:ext cx="8282609" cy="3631763"/>
          </a:xfrm>
          <a:prstGeom prst="rect">
            <a:avLst/>
          </a:prstGeom>
          <a:noFill/>
        </p:spPr>
        <p:txBody>
          <a:bodyPr wrap="square">
            <a:spAutoFit/>
          </a:bodyPr>
          <a:lstStyle/>
          <a:p>
            <a:pPr marL="0" marR="0">
              <a:spcBef>
                <a:spcPts val="0"/>
              </a:spcBef>
              <a:spcAft>
                <a:spcPts val="0"/>
              </a:spcAft>
            </a:pPr>
            <a:r>
              <a:rPr lang="en-US" sz="2300" b="1" dirty="0">
                <a:effectLst/>
                <a:latin typeface="Calibri" panose="020F0502020204030204" pitchFamily="34" charset="0"/>
                <a:ea typeface="Calibri" panose="020F0502020204030204" pitchFamily="34" charset="0"/>
                <a:cs typeface="Times New Roman" panose="02020603050405020304" pitchFamily="18" charset="0"/>
              </a:rPr>
              <a:t>Hegemony</a:t>
            </a:r>
            <a:r>
              <a:rPr lang="en-US" sz="2300" dirty="0">
                <a:effectLst/>
                <a:latin typeface="Calibri" panose="020F0502020204030204" pitchFamily="34" charset="0"/>
                <a:ea typeface="Calibri" panose="020F0502020204030204" pitchFamily="34" charset="0"/>
                <a:cs typeface="Times New Roman" panose="02020603050405020304" pitchFamily="18" charset="0"/>
              </a:rPr>
              <a:t>: “The imposition of dominant group ideology onto everyone in society. Hegemony makes it difficult to escape or to resist believing in this dominant ideology, thus social control is achieved through conditioning rather than physical force or intimidation” (</a:t>
            </a:r>
            <a:r>
              <a:rPr lang="en-US" sz="2300" dirty="0" err="1">
                <a:effectLst/>
                <a:latin typeface="Calibri" panose="020F0502020204030204" pitchFamily="34" charset="0"/>
                <a:ea typeface="Calibri" panose="020F0502020204030204" pitchFamily="34" charset="0"/>
                <a:cs typeface="Times New Roman" panose="02020603050405020304" pitchFamily="18" charset="0"/>
              </a:rPr>
              <a:t>Sensoy</a:t>
            </a:r>
            <a:r>
              <a:rPr lang="en-US" sz="2300" dirty="0">
                <a:effectLst/>
                <a:latin typeface="Calibri" panose="020F0502020204030204" pitchFamily="34" charset="0"/>
                <a:ea typeface="Calibri" panose="020F0502020204030204" pitchFamily="34" charset="0"/>
                <a:cs typeface="Times New Roman" panose="02020603050405020304" pitchFamily="18" charset="0"/>
              </a:rPr>
              <a:t> &amp; </a:t>
            </a:r>
            <a:r>
              <a:rPr lang="en-US" sz="2300" dirty="0" err="1">
                <a:effectLst/>
                <a:latin typeface="Calibri" panose="020F0502020204030204" pitchFamily="34" charset="0"/>
                <a:ea typeface="Calibri" panose="020F0502020204030204" pitchFamily="34" charset="0"/>
                <a:cs typeface="Times New Roman" panose="02020603050405020304" pitchFamily="18" charset="0"/>
              </a:rPr>
              <a:t>DiAngelo</a:t>
            </a:r>
            <a:r>
              <a:rPr lang="en-US" sz="2300" dirty="0">
                <a:effectLst/>
                <a:latin typeface="Calibri" panose="020F0502020204030204" pitchFamily="34" charset="0"/>
                <a:ea typeface="Calibri" panose="020F0502020204030204" pitchFamily="34" charset="0"/>
                <a:cs typeface="Times New Roman" panose="02020603050405020304" pitchFamily="18" charset="0"/>
              </a:rPr>
              <a:t>, p.224).</a:t>
            </a:r>
          </a:p>
          <a:p>
            <a:pPr marL="0" marR="0">
              <a:spcBef>
                <a:spcPts val="0"/>
              </a:spcBef>
              <a:spcAft>
                <a:spcPts val="0"/>
              </a:spcAft>
            </a:pPr>
            <a:r>
              <a:rPr lang="en-US" sz="2300" dirty="0">
                <a:effectLst/>
                <a:latin typeface="Calibri" panose="020F0502020204030204" pitchFamily="34" charset="0"/>
                <a:ea typeface="Calibri" panose="020F0502020204030204" pitchFamily="34" charset="0"/>
                <a:cs typeface="Times New Roman" panose="02020603050405020304" pitchFamily="18" charset="0"/>
              </a:rPr>
              <a:t> </a:t>
            </a:r>
          </a:p>
          <a:p>
            <a:pPr marL="0" marR="0">
              <a:spcBef>
                <a:spcPts val="0"/>
              </a:spcBef>
              <a:spcAft>
                <a:spcPts val="0"/>
              </a:spcAft>
            </a:pPr>
            <a:r>
              <a:rPr lang="en-US" sz="2300" b="1" dirty="0">
                <a:effectLst/>
                <a:latin typeface="Calibri" panose="020F0502020204030204" pitchFamily="34" charset="0"/>
                <a:ea typeface="Calibri" panose="020F0502020204030204" pitchFamily="34" charset="0"/>
                <a:cs typeface="Times New Roman" panose="02020603050405020304" pitchFamily="18" charset="0"/>
              </a:rPr>
              <a:t>Intersectional/</a:t>
            </a:r>
            <a:r>
              <a:rPr lang="en-US" sz="2300" b="1" dirty="0" err="1">
                <a:effectLst/>
                <a:latin typeface="Calibri" panose="020F0502020204030204" pitchFamily="34" charset="0"/>
                <a:ea typeface="Calibri" panose="020F0502020204030204" pitchFamily="34" charset="0"/>
                <a:cs typeface="Times New Roman" panose="02020603050405020304" pitchFamily="18" charset="0"/>
              </a:rPr>
              <a:t>ality</a:t>
            </a:r>
            <a:r>
              <a:rPr lang="en-US" sz="2300" dirty="0">
                <a:effectLst/>
                <a:latin typeface="Calibri" panose="020F0502020204030204" pitchFamily="34" charset="0"/>
                <a:ea typeface="Calibri" panose="020F0502020204030204" pitchFamily="34" charset="0"/>
                <a:cs typeface="Times New Roman" panose="02020603050405020304" pitchFamily="18" charset="0"/>
              </a:rPr>
              <a:t>: “The understanding that we simultaneously occupy multiple social positions and that these positions do not cancel each other out; they interact in complex ways that must be explored and understood” (</a:t>
            </a:r>
            <a:r>
              <a:rPr lang="en-US" sz="2300" dirty="0" err="1">
                <a:effectLst/>
                <a:latin typeface="Calibri" panose="020F0502020204030204" pitchFamily="34" charset="0"/>
                <a:ea typeface="Calibri" panose="020F0502020204030204" pitchFamily="34" charset="0"/>
                <a:cs typeface="Times New Roman" panose="02020603050405020304" pitchFamily="18" charset="0"/>
              </a:rPr>
              <a:t>Sensoy</a:t>
            </a:r>
            <a:r>
              <a:rPr lang="en-US" sz="2300" dirty="0">
                <a:effectLst/>
                <a:latin typeface="Calibri" panose="020F0502020204030204" pitchFamily="34" charset="0"/>
                <a:ea typeface="Calibri" panose="020F0502020204030204" pitchFamily="34" charset="0"/>
                <a:cs typeface="Times New Roman" panose="02020603050405020304" pitchFamily="18" charset="0"/>
              </a:rPr>
              <a:t> &amp; </a:t>
            </a:r>
            <a:r>
              <a:rPr lang="en-US" sz="2300" dirty="0" err="1">
                <a:effectLst/>
                <a:latin typeface="Calibri" panose="020F0502020204030204" pitchFamily="34" charset="0"/>
                <a:ea typeface="Calibri" panose="020F0502020204030204" pitchFamily="34" charset="0"/>
                <a:cs typeface="Times New Roman" panose="02020603050405020304" pitchFamily="18" charset="0"/>
              </a:rPr>
              <a:t>DiAngelo</a:t>
            </a:r>
            <a:r>
              <a:rPr lang="en-US" sz="2300" dirty="0">
                <a:effectLst/>
                <a:latin typeface="Calibri" panose="020F0502020204030204" pitchFamily="34" charset="0"/>
                <a:ea typeface="Calibri" panose="020F0502020204030204" pitchFamily="34" charset="0"/>
                <a:cs typeface="Times New Roman" panose="02020603050405020304" pitchFamily="18" charset="0"/>
              </a:rPr>
              <a:t>, p. 225).</a:t>
            </a:r>
          </a:p>
        </p:txBody>
      </p:sp>
    </p:spTree>
    <p:extLst>
      <p:ext uri="{BB962C8B-B14F-4D97-AF65-F5344CB8AC3E}">
        <p14:creationId xmlns:p14="http://schemas.microsoft.com/office/powerpoint/2010/main" val="298840778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prestig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dissolve">
                                      <p:cBhvr>
                                        <p:cTn id="7" dur="1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ArchiveVTI">
  <a:themeElements>
    <a:clrScheme name="AnalogousFromLightSeedLeftStep">
      <a:dk1>
        <a:srgbClr val="000000"/>
      </a:dk1>
      <a:lt1>
        <a:srgbClr val="FFFFFF"/>
      </a:lt1>
      <a:dk2>
        <a:srgbClr val="3B213A"/>
      </a:dk2>
      <a:lt2>
        <a:srgbClr val="E3E2E8"/>
      </a:lt2>
      <a:accent1>
        <a:srgbClr val="93A94E"/>
      </a:accent1>
      <a:accent2>
        <a:srgbClr val="B6A03C"/>
      </a:accent2>
      <a:accent3>
        <a:srgbClr val="EA8946"/>
      </a:accent3>
      <a:accent4>
        <a:srgbClr val="EB4E4F"/>
      </a:accent4>
      <a:accent5>
        <a:srgbClr val="EE6EA5"/>
      </a:accent5>
      <a:accent6>
        <a:srgbClr val="EB4ED2"/>
      </a:accent6>
      <a:hlink>
        <a:srgbClr val="7A69AE"/>
      </a:hlink>
      <a:folHlink>
        <a:srgbClr val="7F7F7F"/>
      </a:folHlink>
    </a:clrScheme>
    <a:fontScheme name="Custom 170">
      <a:majorFont>
        <a:latin typeface="Bembo"/>
        <a:ea typeface=""/>
        <a:cs typeface=""/>
      </a:majorFont>
      <a:minorFont>
        <a:latin typeface="Bemb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rchiveVTI" id="{514BDC9F-20AC-40CA-9FE7-B30987BCD2D4}" vid="{D8FA1533-D953-46ED-B2C7-B32AF1BED7A8}"/>
    </a:ext>
  </a:extLst>
</a:theme>
</file>

<file path=docProps/app.xml><?xml version="1.0" encoding="utf-8"?>
<Properties xmlns="http://schemas.openxmlformats.org/officeDocument/2006/extended-properties" xmlns:vt="http://schemas.openxmlformats.org/officeDocument/2006/docPropsVTypes">
  <TotalTime>106</TotalTime>
  <Words>498</Words>
  <Application>Microsoft Macintosh PowerPoint</Application>
  <PresentationFormat>Widescreen</PresentationFormat>
  <Paragraphs>21</Paragraphs>
  <Slides>15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Arial</vt:lpstr>
      <vt:lpstr>Bembo</vt:lpstr>
      <vt:lpstr>Calibri</vt:lpstr>
      <vt:lpstr>Times New Roman</vt:lpstr>
      <vt:lpstr>ArchiveVTI</vt:lpstr>
      <vt:lpstr>CONTEMPORARY CRITICAL THEORY&amp; SOCIAL JUSTICE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CONTEMPORARY CRITICAL THEORY&amp; SOCIAL JUSTICE</dc:title>
  <dc:creator>Scott Weber</dc:creator>
  <cp:lastModifiedBy>Scott Weber</cp:lastModifiedBy>
  <cp:revision>1</cp:revision>
  <dcterms:created xsi:type="dcterms:W3CDTF">2023-03-12T00:14:30Z</dcterms:created>
  <dcterms:modified xsi:type="dcterms:W3CDTF">2023-03-12T02:01:03Z</dcterms:modified>
</cp:coreProperties>
</file>