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6"/>
  </p:notesMasterIdLst>
  <p:sldIdLst>
    <p:sldId id="286" r:id="rId2"/>
    <p:sldId id="289" r:id="rId3"/>
    <p:sldId id="292" r:id="rId4"/>
    <p:sldId id="305" r:id="rId5"/>
    <p:sldId id="299" r:id="rId6"/>
    <p:sldId id="301" r:id="rId7"/>
    <p:sldId id="296" r:id="rId8"/>
    <p:sldId id="283" r:id="rId9"/>
    <p:sldId id="259" r:id="rId10"/>
    <p:sldId id="277" r:id="rId11"/>
    <p:sldId id="294" r:id="rId12"/>
    <p:sldId id="293" r:id="rId13"/>
    <p:sldId id="278" r:id="rId14"/>
    <p:sldId id="297" r:id="rId15"/>
    <p:sldId id="295" r:id="rId16"/>
    <p:sldId id="284" r:id="rId17"/>
    <p:sldId id="285" r:id="rId18"/>
    <p:sldId id="279" r:id="rId19"/>
    <p:sldId id="298" r:id="rId20"/>
    <p:sldId id="290" r:id="rId21"/>
    <p:sldId id="256" r:id="rId22"/>
    <p:sldId id="268" r:id="rId23"/>
    <p:sldId id="280" r:id="rId24"/>
    <p:sldId id="275" r:id="rId25"/>
    <p:sldId id="265" r:id="rId26"/>
    <p:sldId id="306" r:id="rId27"/>
    <p:sldId id="261" r:id="rId28"/>
    <p:sldId id="266" r:id="rId29"/>
    <p:sldId id="270" r:id="rId30"/>
    <p:sldId id="271" r:id="rId31"/>
    <p:sldId id="273" r:id="rId32"/>
    <p:sldId id="274" r:id="rId33"/>
    <p:sldId id="262" r:id="rId34"/>
    <p:sldId id="264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DE38B5-5B17-4966-A3F3-D3C6F314ED76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8BF9866-C5CC-427E-8266-1B6CC2CC8313}">
      <dgm:prSet/>
      <dgm:spPr/>
      <dgm:t>
        <a:bodyPr/>
        <a:lstStyle/>
        <a:p>
          <a:r>
            <a:rPr lang="en-US" dirty="0"/>
            <a:t>Discourses of Solomon (1:1-9:18)</a:t>
          </a:r>
        </a:p>
      </dgm:t>
    </dgm:pt>
    <dgm:pt modelId="{89C38133-8C1E-4FB7-931D-27AB45FEDCB0}" type="parTrans" cxnId="{6AF1A153-7AB6-4926-99E0-A2B11214AD4C}">
      <dgm:prSet/>
      <dgm:spPr/>
      <dgm:t>
        <a:bodyPr/>
        <a:lstStyle/>
        <a:p>
          <a:endParaRPr lang="en-US"/>
        </a:p>
      </dgm:t>
    </dgm:pt>
    <dgm:pt modelId="{1EFCE945-69C9-48C4-8C67-B0139313E934}" type="sibTrans" cxnId="{6AF1A153-7AB6-4926-99E0-A2B11214AD4C}">
      <dgm:prSet/>
      <dgm:spPr/>
      <dgm:t>
        <a:bodyPr/>
        <a:lstStyle/>
        <a:p>
          <a:endParaRPr lang="en-US"/>
        </a:p>
      </dgm:t>
    </dgm:pt>
    <dgm:pt modelId="{C2A0E237-05FF-43C0-8B64-2A83E02F1780}">
      <dgm:prSet/>
      <dgm:spPr/>
      <dgm:t>
        <a:bodyPr/>
        <a:lstStyle/>
        <a:p>
          <a:r>
            <a:rPr lang="en-US"/>
            <a:t>Proverbs of Solomon (10:1-22:16)</a:t>
          </a:r>
        </a:p>
      </dgm:t>
    </dgm:pt>
    <dgm:pt modelId="{6C7C7A31-42BB-4EB8-B57C-E0EBCF3CC1A5}" type="parTrans" cxnId="{A64652EE-743F-4E46-9C96-5C6FCFDEB2ED}">
      <dgm:prSet/>
      <dgm:spPr/>
      <dgm:t>
        <a:bodyPr/>
        <a:lstStyle/>
        <a:p>
          <a:endParaRPr lang="en-US"/>
        </a:p>
      </dgm:t>
    </dgm:pt>
    <dgm:pt modelId="{73F9E9CF-BEA0-45A4-8704-1CD3678A928D}" type="sibTrans" cxnId="{A64652EE-743F-4E46-9C96-5C6FCFDEB2ED}">
      <dgm:prSet/>
      <dgm:spPr/>
      <dgm:t>
        <a:bodyPr/>
        <a:lstStyle/>
        <a:p>
          <a:endParaRPr lang="en-US"/>
        </a:p>
      </dgm:t>
    </dgm:pt>
    <dgm:pt modelId="{23EBF806-F131-4EBC-ADEE-49B286132403}">
      <dgm:prSet/>
      <dgm:spPr/>
      <dgm:t>
        <a:bodyPr/>
        <a:lstStyle/>
        <a:p>
          <a:r>
            <a:rPr lang="en-US" dirty="0"/>
            <a:t>Sayings of Wise (22:17-24:34)</a:t>
          </a:r>
        </a:p>
      </dgm:t>
    </dgm:pt>
    <dgm:pt modelId="{8ECE3036-20E5-42CD-9E90-C93AD6DE736E}" type="parTrans" cxnId="{F3F23E60-9E3F-40FB-8435-BEB985C919F6}">
      <dgm:prSet/>
      <dgm:spPr/>
      <dgm:t>
        <a:bodyPr/>
        <a:lstStyle/>
        <a:p>
          <a:endParaRPr lang="en-US"/>
        </a:p>
      </dgm:t>
    </dgm:pt>
    <dgm:pt modelId="{21E5FCB9-10B2-486D-A089-8B988418CCCF}" type="sibTrans" cxnId="{F3F23E60-9E3F-40FB-8435-BEB985C919F6}">
      <dgm:prSet/>
      <dgm:spPr/>
      <dgm:t>
        <a:bodyPr/>
        <a:lstStyle/>
        <a:p>
          <a:endParaRPr lang="en-US"/>
        </a:p>
      </dgm:t>
    </dgm:pt>
    <dgm:pt modelId="{82DC5904-B6FE-4969-9233-E37566E34903}">
      <dgm:prSet/>
      <dgm:spPr/>
      <dgm:t>
        <a:bodyPr/>
        <a:lstStyle/>
        <a:p>
          <a:r>
            <a:rPr lang="en-US" dirty="0"/>
            <a:t>Proverbs of Solomon copied by Hezekiah (25:1-29:27)</a:t>
          </a:r>
        </a:p>
      </dgm:t>
    </dgm:pt>
    <dgm:pt modelId="{5AC5E2FC-8DCD-4C50-8FBD-6403090F437D}" type="parTrans" cxnId="{A20D21D7-1488-45FF-8627-4DC72DE9F40C}">
      <dgm:prSet/>
      <dgm:spPr/>
      <dgm:t>
        <a:bodyPr/>
        <a:lstStyle/>
        <a:p>
          <a:endParaRPr lang="en-US"/>
        </a:p>
      </dgm:t>
    </dgm:pt>
    <dgm:pt modelId="{86B1C95F-55FC-4C7F-96C7-D1ACCB8D1E9A}" type="sibTrans" cxnId="{A20D21D7-1488-45FF-8627-4DC72DE9F40C}">
      <dgm:prSet/>
      <dgm:spPr/>
      <dgm:t>
        <a:bodyPr/>
        <a:lstStyle/>
        <a:p>
          <a:endParaRPr lang="en-US"/>
        </a:p>
      </dgm:t>
    </dgm:pt>
    <dgm:pt modelId="{7971C04A-4A99-4380-9278-982741E7456B}">
      <dgm:prSet/>
      <dgm:spPr/>
      <dgm:t>
        <a:bodyPr/>
        <a:lstStyle/>
        <a:p>
          <a:r>
            <a:rPr lang="en-US" dirty="0"/>
            <a:t>Appendices (30:1-31:31)</a:t>
          </a:r>
        </a:p>
      </dgm:t>
    </dgm:pt>
    <dgm:pt modelId="{66AA9AE5-8961-43E3-B84C-4DFF98D09AD9}" type="parTrans" cxnId="{AC26B760-8732-403C-9446-356374664624}">
      <dgm:prSet/>
      <dgm:spPr/>
      <dgm:t>
        <a:bodyPr/>
        <a:lstStyle/>
        <a:p>
          <a:endParaRPr lang="en-US"/>
        </a:p>
      </dgm:t>
    </dgm:pt>
    <dgm:pt modelId="{9DDF626D-87AD-499F-AFB0-60AE94A1ADC2}" type="sibTrans" cxnId="{AC26B760-8732-403C-9446-356374664624}">
      <dgm:prSet/>
      <dgm:spPr/>
      <dgm:t>
        <a:bodyPr/>
        <a:lstStyle/>
        <a:p>
          <a:endParaRPr lang="en-US"/>
        </a:p>
      </dgm:t>
    </dgm:pt>
    <dgm:pt modelId="{DB6C4F86-349F-4DF7-8077-3E8D7BA29410}">
      <dgm:prSet/>
      <dgm:spPr/>
      <dgm:t>
        <a:bodyPr/>
        <a:lstStyle/>
        <a:p>
          <a:r>
            <a:rPr lang="en-US" dirty="0" err="1"/>
            <a:t>Agur</a:t>
          </a:r>
          <a:r>
            <a:rPr lang="en-US" dirty="0"/>
            <a:t> </a:t>
          </a:r>
          <a:r>
            <a:rPr lang="en-US"/>
            <a:t>(30:1-33)</a:t>
          </a:r>
          <a:endParaRPr lang="en-US" dirty="0"/>
        </a:p>
      </dgm:t>
    </dgm:pt>
    <dgm:pt modelId="{B1430EB1-D478-4FA4-9D5C-E9180EB73A1C}" type="parTrans" cxnId="{F872B57B-C97B-4787-A87A-320CA30C29DA}">
      <dgm:prSet/>
      <dgm:spPr/>
      <dgm:t>
        <a:bodyPr/>
        <a:lstStyle/>
        <a:p>
          <a:endParaRPr lang="en-US"/>
        </a:p>
      </dgm:t>
    </dgm:pt>
    <dgm:pt modelId="{2B0322AD-1862-40D2-91ED-366ED988BFAB}" type="sibTrans" cxnId="{F872B57B-C97B-4787-A87A-320CA30C29DA}">
      <dgm:prSet/>
      <dgm:spPr/>
      <dgm:t>
        <a:bodyPr/>
        <a:lstStyle/>
        <a:p>
          <a:endParaRPr lang="en-US"/>
        </a:p>
      </dgm:t>
    </dgm:pt>
    <dgm:pt modelId="{1301757D-0A43-4123-87E2-84B54EA5AE92}">
      <dgm:prSet/>
      <dgm:spPr/>
      <dgm:t>
        <a:bodyPr/>
        <a:lstStyle/>
        <a:p>
          <a:r>
            <a:rPr lang="en-US" dirty="0"/>
            <a:t>Lemuel (31:1-9)</a:t>
          </a:r>
        </a:p>
      </dgm:t>
    </dgm:pt>
    <dgm:pt modelId="{ADA78B40-8C37-4EB6-93FD-DF3A71A5A447}" type="parTrans" cxnId="{B31E3CB9-9EFD-4E96-BCB6-4DB2D6164B9C}">
      <dgm:prSet/>
      <dgm:spPr/>
      <dgm:t>
        <a:bodyPr/>
        <a:lstStyle/>
        <a:p>
          <a:endParaRPr lang="en-US"/>
        </a:p>
      </dgm:t>
    </dgm:pt>
    <dgm:pt modelId="{DADBD1EE-6189-4595-A5AB-D61CDA367CA1}" type="sibTrans" cxnId="{B31E3CB9-9EFD-4E96-BCB6-4DB2D6164B9C}">
      <dgm:prSet/>
      <dgm:spPr/>
      <dgm:t>
        <a:bodyPr/>
        <a:lstStyle/>
        <a:p>
          <a:endParaRPr lang="en-US"/>
        </a:p>
      </dgm:t>
    </dgm:pt>
    <dgm:pt modelId="{BB0EBE03-BB1D-4BB5-AA67-B8719576221A}">
      <dgm:prSet/>
      <dgm:spPr/>
      <dgm:t>
        <a:bodyPr/>
        <a:lstStyle/>
        <a:p>
          <a:r>
            <a:rPr lang="en-US" dirty="0"/>
            <a:t>Ideal wife (31:10-31</a:t>
          </a:r>
        </a:p>
      </dgm:t>
    </dgm:pt>
    <dgm:pt modelId="{0A0E51B1-D08C-42D7-B110-281D5AC8C1F4}" type="parTrans" cxnId="{CF1A687E-0321-4B2E-BEB8-2A77EC55EC6E}">
      <dgm:prSet/>
      <dgm:spPr/>
      <dgm:t>
        <a:bodyPr/>
        <a:lstStyle/>
        <a:p>
          <a:endParaRPr lang="en-US"/>
        </a:p>
      </dgm:t>
    </dgm:pt>
    <dgm:pt modelId="{2C1902ED-297C-456B-9CA8-721852132662}" type="sibTrans" cxnId="{CF1A687E-0321-4B2E-BEB8-2A77EC55EC6E}">
      <dgm:prSet/>
      <dgm:spPr/>
      <dgm:t>
        <a:bodyPr/>
        <a:lstStyle/>
        <a:p>
          <a:endParaRPr lang="en-US"/>
        </a:p>
      </dgm:t>
    </dgm:pt>
    <dgm:pt modelId="{FB33A0E9-CA32-4779-AF5B-855D48512B00}" type="pres">
      <dgm:prSet presAssocID="{EBDE38B5-5B17-4966-A3F3-D3C6F314ED76}" presName="linear" presStyleCnt="0">
        <dgm:presLayoutVars>
          <dgm:animLvl val="lvl"/>
          <dgm:resizeHandles val="exact"/>
        </dgm:presLayoutVars>
      </dgm:prSet>
      <dgm:spPr/>
    </dgm:pt>
    <dgm:pt modelId="{AEBF0828-61DB-4789-8DF1-65613ADB208B}" type="pres">
      <dgm:prSet presAssocID="{18BF9866-C5CC-427E-8266-1B6CC2CC831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28D8F12-C643-4E8F-85D5-BA9057B801F0}" type="pres">
      <dgm:prSet presAssocID="{1EFCE945-69C9-48C4-8C67-B0139313E934}" presName="spacer" presStyleCnt="0"/>
      <dgm:spPr/>
    </dgm:pt>
    <dgm:pt modelId="{C88B9262-8A66-4788-A463-DEB63C848EC6}" type="pres">
      <dgm:prSet presAssocID="{C2A0E237-05FF-43C0-8B64-2A83E02F178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1BA3E34-E6B0-4543-86D8-80B2E78CA05A}" type="pres">
      <dgm:prSet presAssocID="{73F9E9CF-BEA0-45A4-8704-1CD3678A928D}" presName="spacer" presStyleCnt="0"/>
      <dgm:spPr/>
    </dgm:pt>
    <dgm:pt modelId="{F42DA56A-3928-462C-861A-2178666F0E37}" type="pres">
      <dgm:prSet presAssocID="{23EBF806-F131-4EBC-ADEE-49B28613240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5782BEE-EFB7-43DA-95B1-06A9603951D8}" type="pres">
      <dgm:prSet presAssocID="{21E5FCB9-10B2-486D-A089-8B988418CCCF}" presName="spacer" presStyleCnt="0"/>
      <dgm:spPr/>
    </dgm:pt>
    <dgm:pt modelId="{B53BF27A-E705-4D66-B586-7AE166351830}" type="pres">
      <dgm:prSet presAssocID="{82DC5904-B6FE-4969-9233-E37566E3490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D3DB0B6-F36C-4074-9A46-4932D9CF4B58}" type="pres">
      <dgm:prSet presAssocID="{86B1C95F-55FC-4C7F-96C7-D1ACCB8D1E9A}" presName="spacer" presStyleCnt="0"/>
      <dgm:spPr/>
    </dgm:pt>
    <dgm:pt modelId="{E085F154-CD17-4C4B-B509-14084606D0B5}" type="pres">
      <dgm:prSet presAssocID="{7971C04A-4A99-4380-9278-982741E7456B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6FE2A2A4-692A-4C23-AFBB-0316E8178E8F}" type="pres">
      <dgm:prSet presAssocID="{7971C04A-4A99-4380-9278-982741E7456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65E100E-45AB-408A-9F87-657BD9D05A5B}" type="presOf" srcId="{7971C04A-4A99-4380-9278-982741E7456B}" destId="{E085F154-CD17-4C4B-B509-14084606D0B5}" srcOrd="0" destOrd="0" presId="urn:microsoft.com/office/officeart/2005/8/layout/vList2"/>
    <dgm:cxn modelId="{5A2A501E-32E9-4727-B802-01D791CEE981}" type="presOf" srcId="{23EBF806-F131-4EBC-ADEE-49B286132403}" destId="{F42DA56A-3928-462C-861A-2178666F0E37}" srcOrd="0" destOrd="0" presId="urn:microsoft.com/office/officeart/2005/8/layout/vList2"/>
    <dgm:cxn modelId="{C7CCE43E-4C1A-4161-8DD2-A6CED8600987}" type="presOf" srcId="{C2A0E237-05FF-43C0-8B64-2A83E02F1780}" destId="{C88B9262-8A66-4788-A463-DEB63C848EC6}" srcOrd="0" destOrd="0" presId="urn:microsoft.com/office/officeart/2005/8/layout/vList2"/>
    <dgm:cxn modelId="{F3F23E60-9E3F-40FB-8435-BEB985C919F6}" srcId="{EBDE38B5-5B17-4966-A3F3-D3C6F314ED76}" destId="{23EBF806-F131-4EBC-ADEE-49B286132403}" srcOrd="2" destOrd="0" parTransId="{8ECE3036-20E5-42CD-9E90-C93AD6DE736E}" sibTransId="{21E5FCB9-10B2-486D-A089-8B988418CCCF}"/>
    <dgm:cxn modelId="{AC26B760-8732-403C-9446-356374664624}" srcId="{EBDE38B5-5B17-4966-A3F3-D3C6F314ED76}" destId="{7971C04A-4A99-4380-9278-982741E7456B}" srcOrd="4" destOrd="0" parTransId="{66AA9AE5-8961-43E3-B84C-4DFF98D09AD9}" sibTransId="{9DDF626D-87AD-499F-AFB0-60AE94A1ADC2}"/>
    <dgm:cxn modelId="{D347A541-002C-4F67-80F5-17D2F22966A4}" type="presOf" srcId="{18BF9866-C5CC-427E-8266-1B6CC2CC8313}" destId="{AEBF0828-61DB-4789-8DF1-65613ADB208B}" srcOrd="0" destOrd="0" presId="urn:microsoft.com/office/officeart/2005/8/layout/vList2"/>
    <dgm:cxn modelId="{D0D7C945-01F1-4F59-B01F-84533C822CDC}" type="presOf" srcId="{DB6C4F86-349F-4DF7-8077-3E8D7BA29410}" destId="{6FE2A2A4-692A-4C23-AFBB-0316E8178E8F}" srcOrd="0" destOrd="0" presId="urn:microsoft.com/office/officeart/2005/8/layout/vList2"/>
    <dgm:cxn modelId="{6AF1A153-7AB6-4926-99E0-A2B11214AD4C}" srcId="{EBDE38B5-5B17-4966-A3F3-D3C6F314ED76}" destId="{18BF9866-C5CC-427E-8266-1B6CC2CC8313}" srcOrd="0" destOrd="0" parTransId="{89C38133-8C1E-4FB7-931D-27AB45FEDCB0}" sibTransId="{1EFCE945-69C9-48C4-8C67-B0139313E934}"/>
    <dgm:cxn modelId="{F872B57B-C97B-4787-A87A-320CA30C29DA}" srcId="{7971C04A-4A99-4380-9278-982741E7456B}" destId="{DB6C4F86-349F-4DF7-8077-3E8D7BA29410}" srcOrd="0" destOrd="0" parTransId="{B1430EB1-D478-4FA4-9D5C-E9180EB73A1C}" sibTransId="{2B0322AD-1862-40D2-91ED-366ED988BFAB}"/>
    <dgm:cxn modelId="{CF1A687E-0321-4B2E-BEB8-2A77EC55EC6E}" srcId="{7971C04A-4A99-4380-9278-982741E7456B}" destId="{BB0EBE03-BB1D-4BB5-AA67-B8719576221A}" srcOrd="2" destOrd="0" parTransId="{0A0E51B1-D08C-42D7-B110-281D5AC8C1F4}" sibTransId="{2C1902ED-297C-456B-9CA8-721852132662}"/>
    <dgm:cxn modelId="{97C88690-B827-4F5C-91E4-8BDCA302D329}" type="presOf" srcId="{BB0EBE03-BB1D-4BB5-AA67-B8719576221A}" destId="{6FE2A2A4-692A-4C23-AFBB-0316E8178E8F}" srcOrd="0" destOrd="2" presId="urn:microsoft.com/office/officeart/2005/8/layout/vList2"/>
    <dgm:cxn modelId="{06BB0699-0E45-423D-90D1-E533B7B4699F}" type="presOf" srcId="{1301757D-0A43-4123-87E2-84B54EA5AE92}" destId="{6FE2A2A4-692A-4C23-AFBB-0316E8178E8F}" srcOrd="0" destOrd="1" presId="urn:microsoft.com/office/officeart/2005/8/layout/vList2"/>
    <dgm:cxn modelId="{B31E3CB9-9EFD-4E96-BCB6-4DB2D6164B9C}" srcId="{7971C04A-4A99-4380-9278-982741E7456B}" destId="{1301757D-0A43-4123-87E2-84B54EA5AE92}" srcOrd="1" destOrd="0" parTransId="{ADA78B40-8C37-4EB6-93FD-DF3A71A5A447}" sibTransId="{DADBD1EE-6189-4595-A5AB-D61CDA367CA1}"/>
    <dgm:cxn modelId="{A20D21D7-1488-45FF-8627-4DC72DE9F40C}" srcId="{EBDE38B5-5B17-4966-A3F3-D3C6F314ED76}" destId="{82DC5904-B6FE-4969-9233-E37566E34903}" srcOrd="3" destOrd="0" parTransId="{5AC5E2FC-8DCD-4C50-8FBD-6403090F437D}" sibTransId="{86B1C95F-55FC-4C7F-96C7-D1ACCB8D1E9A}"/>
    <dgm:cxn modelId="{434CB9E1-DE4F-466C-BBAA-0BFCC61F5C4A}" type="presOf" srcId="{82DC5904-B6FE-4969-9233-E37566E34903}" destId="{B53BF27A-E705-4D66-B586-7AE166351830}" srcOrd="0" destOrd="0" presId="urn:microsoft.com/office/officeart/2005/8/layout/vList2"/>
    <dgm:cxn modelId="{A64652EE-743F-4E46-9C96-5C6FCFDEB2ED}" srcId="{EBDE38B5-5B17-4966-A3F3-D3C6F314ED76}" destId="{C2A0E237-05FF-43C0-8B64-2A83E02F1780}" srcOrd="1" destOrd="0" parTransId="{6C7C7A31-42BB-4EB8-B57C-E0EBCF3CC1A5}" sibTransId="{73F9E9CF-BEA0-45A4-8704-1CD3678A928D}"/>
    <dgm:cxn modelId="{5C006DF8-DA44-4EA4-AED1-F5B7DD7F1820}" type="presOf" srcId="{EBDE38B5-5B17-4966-A3F3-D3C6F314ED76}" destId="{FB33A0E9-CA32-4779-AF5B-855D48512B00}" srcOrd="0" destOrd="0" presId="urn:microsoft.com/office/officeart/2005/8/layout/vList2"/>
    <dgm:cxn modelId="{640DCAA4-3042-4FAD-AA3D-0B6EAD4563D4}" type="presParOf" srcId="{FB33A0E9-CA32-4779-AF5B-855D48512B00}" destId="{AEBF0828-61DB-4789-8DF1-65613ADB208B}" srcOrd="0" destOrd="0" presId="urn:microsoft.com/office/officeart/2005/8/layout/vList2"/>
    <dgm:cxn modelId="{0C8F7E3D-C8B3-4F96-8938-A69EE44343E4}" type="presParOf" srcId="{FB33A0E9-CA32-4779-AF5B-855D48512B00}" destId="{528D8F12-C643-4E8F-85D5-BA9057B801F0}" srcOrd="1" destOrd="0" presId="urn:microsoft.com/office/officeart/2005/8/layout/vList2"/>
    <dgm:cxn modelId="{6522A02D-F814-400C-832C-C392CAD53163}" type="presParOf" srcId="{FB33A0E9-CA32-4779-AF5B-855D48512B00}" destId="{C88B9262-8A66-4788-A463-DEB63C848EC6}" srcOrd="2" destOrd="0" presId="urn:microsoft.com/office/officeart/2005/8/layout/vList2"/>
    <dgm:cxn modelId="{1E00E061-5192-4F5E-9CAE-26A988AE1AA4}" type="presParOf" srcId="{FB33A0E9-CA32-4779-AF5B-855D48512B00}" destId="{81BA3E34-E6B0-4543-86D8-80B2E78CA05A}" srcOrd="3" destOrd="0" presId="urn:microsoft.com/office/officeart/2005/8/layout/vList2"/>
    <dgm:cxn modelId="{3AE16760-815C-4DB3-A652-35EEA0A82604}" type="presParOf" srcId="{FB33A0E9-CA32-4779-AF5B-855D48512B00}" destId="{F42DA56A-3928-462C-861A-2178666F0E37}" srcOrd="4" destOrd="0" presId="urn:microsoft.com/office/officeart/2005/8/layout/vList2"/>
    <dgm:cxn modelId="{967BC4DA-BFB1-4BD5-8F35-9FC1169E1626}" type="presParOf" srcId="{FB33A0E9-CA32-4779-AF5B-855D48512B00}" destId="{95782BEE-EFB7-43DA-95B1-06A9603951D8}" srcOrd="5" destOrd="0" presId="urn:microsoft.com/office/officeart/2005/8/layout/vList2"/>
    <dgm:cxn modelId="{2DADA2B1-A777-4058-94FE-48B9D9B927D8}" type="presParOf" srcId="{FB33A0E9-CA32-4779-AF5B-855D48512B00}" destId="{B53BF27A-E705-4D66-B586-7AE166351830}" srcOrd="6" destOrd="0" presId="urn:microsoft.com/office/officeart/2005/8/layout/vList2"/>
    <dgm:cxn modelId="{5BC67E5F-0A18-4CC7-BEC5-B4BD98B3AE91}" type="presParOf" srcId="{FB33A0E9-CA32-4779-AF5B-855D48512B00}" destId="{3D3DB0B6-F36C-4074-9A46-4932D9CF4B58}" srcOrd="7" destOrd="0" presId="urn:microsoft.com/office/officeart/2005/8/layout/vList2"/>
    <dgm:cxn modelId="{8323383C-9A64-4B1D-A181-11B8F5C3D544}" type="presParOf" srcId="{FB33A0E9-CA32-4779-AF5B-855D48512B00}" destId="{E085F154-CD17-4C4B-B509-14084606D0B5}" srcOrd="8" destOrd="0" presId="urn:microsoft.com/office/officeart/2005/8/layout/vList2"/>
    <dgm:cxn modelId="{23B055D7-D484-4FDC-8DFF-4B1DE2A2DC88}" type="presParOf" srcId="{FB33A0E9-CA32-4779-AF5B-855D48512B00}" destId="{6FE2A2A4-692A-4C23-AFBB-0316E8178E8F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0E27CD-C4D6-416E-97BA-7ED266FB7BF7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A389507-60D4-426D-B257-3D5FD4D8F88E}">
      <dgm:prSet/>
      <dgm:spPr/>
      <dgm:t>
        <a:bodyPr/>
        <a:lstStyle/>
        <a:p>
          <a:r>
            <a:rPr lang="en-US" dirty="0"/>
            <a:t>Let us hear the conclusion of the whole matter:</a:t>
          </a:r>
        </a:p>
      </dgm:t>
    </dgm:pt>
    <dgm:pt modelId="{8E7CAE12-527E-4CE9-8A37-894BADC5D1B3}" type="parTrans" cxnId="{D367C77D-6E08-4CAC-B001-CBD28B82B3DB}">
      <dgm:prSet/>
      <dgm:spPr/>
      <dgm:t>
        <a:bodyPr/>
        <a:lstStyle/>
        <a:p>
          <a:endParaRPr lang="en-US"/>
        </a:p>
      </dgm:t>
    </dgm:pt>
    <dgm:pt modelId="{CA620787-B4EA-440B-A318-BFCCD354B4AA}" type="sibTrans" cxnId="{D367C77D-6E08-4CAC-B001-CBD28B82B3DB}">
      <dgm:prSet/>
      <dgm:spPr/>
      <dgm:t>
        <a:bodyPr/>
        <a:lstStyle/>
        <a:p>
          <a:endParaRPr lang="en-US"/>
        </a:p>
      </dgm:t>
    </dgm:pt>
    <dgm:pt modelId="{EA19082C-F486-4D93-AA05-0A8D88EDFF5B}">
      <dgm:prSet/>
      <dgm:spPr/>
      <dgm:t>
        <a:bodyPr/>
        <a:lstStyle/>
        <a:p>
          <a:r>
            <a:rPr lang="en-US" i="1"/>
            <a:t>Fear God and keep His commandments,</a:t>
          </a:r>
          <a:endParaRPr lang="en-US"/>
        </a:p>
      </dgm:t>
    </dgm:pt>
    <dgm:pt modelId="{3A1371D9-280B-49A2-8BD1-537D11C59878}" type="parTrans" cxnId="{0B1CE7FE-132A-4EA1-8344-16CB89728775}">
      <dgm:prSet/>
      <dgm:spPr/>
      <dgm:t>
        <a:bodyPr/>
        <a:lstStyle/>
        <a:p>
          <a:endParaRPr lang="en-US"/>
        </a:p>
      </dgm:t>
    </dgm:pt>
    <dgm:pt modelId="{355E5F6B-9A9E-4D7E-B440-73D26B2F33F4}" type="sibTrans" cxnId="{0B1CE7FE-132A-4EA1-8344-16CB89728775}">
      <dgm:prSet/>
      <dgm:spPr/>
      <dgm:t>
        <a:bodyPr/>
        <a:lstStyle/>
        <a:p>
          <a:endParaRPr lang="en-US"/>
        </a:p>
      </dgm:t>
    </dgm:pt>
    <dgm:pt modelId="{705741F5-73E5-421C-B16C-275215405DC2}">
      <dgm:prSet/>
      <dgm:spPr/>
      <dgm:t>
        <a:bodyPr/>
        <a:lstStyle/>
        <a:p>
          <a:r>
            <a:rPr lang="en-US" i="1"/>
            <a:t>For this is man’s all.</a:t>
          </a:r>
          <a:endParaRPr lang="en-US"/>
        </a:p>
      </dgm:t>
    </dgm:pt>
    <dgm:pt modelId="{55463EBE-0BBD-4758-8831-326A2993A721}" type="parTrans" cxnId="{8C46BA9B-4760-432D-9252-C9039C728881}">
      <dgm:prSet/>
      <dgm:spPr/>
      <dgm:t>
        <a:bodyPr/>
        <a:lstStyle/>
        <a:p>
          <a:endParaRPr lang="en-US"/>
        </a:p>
      </dgm:t>
    </dgm:pt>
    <dgm:pt modelId="{D8113900-05FF-4F2F-B8B9-5A52C36241BA}" type="sibTrans" cxnId="{8C46BA9B-4760-432D-9252-C9039C728881}">
      <dgm:prSet/>
      <dgm:spPr/>
      <dgm:t>
        <a:bodyPr/>
        <a:lstStyle/>
        <a:p>
          <a:endParaRPr lang="en-US"/>
        </a:p>
      </dgm:t>
    </dgm:pt>
    <dgm:pt modelId="{6AFE7515-B924-4BB2-A555-F95582952567}">
      <dgm:prSet/>
      <dgm:spPr/>
      <dgm:t>
        <a:bodyPr/>
        <a:lstStyle/>
        <a:p>
          <a:r>
            <a:rPr lang="en-US" i="1"/>
            <a:t>For God will bring every work into judgment,</a:t>
          </a:r>
          <a:endParaRPr lang="en-US"/>
        </a:p>
      </dgm:t>
    </dgm:pt>
    <dgm:pt modelId="{1CEA5BD6-A2EA-4E9C-8EC2-8DA4D1C4A09E}" type="parTrans" cxnId="{B11E9DA8-F49D-45C0-B1BB-63C837BEC1FA}">
      <dgm:prSet/>
      <dgm:spPr/>
      <dgm:t>
        <a:bodyPr/>
        <a:lstStyle/>
        <a:p>
          <a:endParaRPr lang="en-US"/>
        </a:p>
      </dgm:t>
    </dgm:pt>
    <dgm:pt modelId="{F7F8F99B-195F-4E56-B252-73C7429FE6C6}" type="sibTrans" cxnId="{B11E9DA8-F49D-45C0-B1BB-63C837BEC1FA}">
      <dgm:prSet/>
      <dgm:spPr/>
      <dgm:t>
        <a:bodyPr/>
        <a:lstStyle/>
        <a:p>
          <a:endParaRPr lang="en-US"/>
        </a:p>
      </dgm:t>
    </dgm:pt>
    <dgm:pt modelId="{F3625B15-AF29-4F7C-8BEB-0ADEA04A242F}">
      <dgm:prSet/>
      <dgm:spPr/>
      <dgm:t>
        <a:bodyPr/>
        <a:lstStyle/>
        <a:p>
          <a:r>
            <a:rPr lang="en-US" i="1"/>
            <a:t>Including every secret thing,</a:t>
          </a:r>
          <a:endParaRPr lang="en-US"/>
        </a:p>
      </dgm:t>
    </dgm:pt>
    <dgm:pt modelId="{2E7878E5-A273-4D2A-A62E-A08DFB1458E3}" type="parTrans" cxnId="{4FE30411-8124-4CC7-8DAA-823E40E4341B}">
      <dgm:prSet/>
      <dgm:spPr/>
      <dgm:t>
        <a:bodyPr/>
        <a:lstStyle/>
        <a:p>
          <a:endParaRPr lang="en-US"/>
        </a:p>
      </dgm:t>
    </dgm:pt>
    <dgm:pt modelId="{75E40CA8-0F0E-4CFD-B8E7-18AB461E98D4}" type="sibTrans" cxnId="{4FE30411-8124-4CC7-8DAA-823E40E4341B}">
      <dgm:prSet/>
      <dgm:spPr/>
      <dgm:t>
        <a:bodyPr/>
        <a:lstStyle/>
        <a:p>
          <a:endParaRPr lang="en-US"/>
        </a:p>
      </dgm:t>
    </dgm:pt>
    <dgm:pt modelId="{EBA6BD8E-595F-4841-8C6D-DD866FEC3CB7}">
      <dgm:prSet/>
      <dgm:spPr/>
      <dgm:t>
        <a:bodyPr/>
        <a:lstStyle/>
        <a:p>
          <a:r>
            <a:rPr lang="en-US" i="1"/>
            <a:t>Whether good or evil.</a:t>
          </a:r>
          <a:endParaRPr lang="en-US"/>
        </a:p>
      </dgm:t>
    </dgm:pt>
    <dgm:pt modelId="{D77E34EE-37C1-49F2-B822-7542E65A9BC1}" type="parTrans" cxnId="{D12A78C6-D5F9-4029-9D6D-5C0374045216}">
      <dgm:prSet/>
      <dgm:spPr/>
      <dgm:t>
        <a:bodyPr/>
        <a:lstStyle/>
        <a:p>
          <a:endParaRPr lang="en-US"/>
        </a:p>
      </dgm:t>
    </dgm:pt>
    <dgm:pt modelId="{5FB3B18D-9822-4D6C-9580-460F7F36ECC1}" type="sibTrans" cxnId="{D12A78C6-D5F9-4029-9D6D-5C0374045216}">
      <dgm:prSet/>
      <dgm:spPr/>
      <dgm:t>
        <a:bodyPr/>
        <a:lstStyle/>
        <a:p>
          <a:endParaRPr lang="en-US"/>
        </a:p>
      </dgm:t>
    </dgm:pt>
    <dgm:pt modelId="{38C56001-8488-4095-B108-BF64D2D87BE0}" type="pres">
      <dgm:prSet presAssocID="{5D0E27CD-C4D6-416E-97BA-7ED266FB7BF7}" presName="Name0" presStyleCnt="0">
        <dgm:presLayoutVars>
          <dgm:dir/>
          <dgm:resizeHandles val="exact"/>
        </dgm:presLayoutVars>
      </dgm:prSet>
      <dgm:spPr/>
    </dgm:pt>
    <dgm:pt modelId="{810574FC-613F-4D7F-B386-D47D21038053}" type="pres">
      <dgm:prSet presAssocID="{6A389507-60D4-426D-B257-3D5FD4D8F88E}" presName="node" presStyleLbl="node1" presStyleIdx="0" presStyleCnt="6">
        <dgm:presLayoutVars>
          <dgm:bulletEnabled val="1"/>
        </dgm:presLayoutVars>
      </dgm:prSet>
      <dgm:spPr/>
    </dgm:pt>
    <dgm:pt modelId="{73BE1C24-31BB-4784-91A9-9F1F3F9C667C}" type="pres">
      <dgm:prSet presAssocID="{CA620787-B4EA-440B-A318-BFCCD354B4AA}" presName="sibTrans" presStyleLbl="sibTrans1D1" presStyleIdx="0" presStyleCnt="5"/>
      <dgm:spPr/>
    </dgm:pt>
    <dgm:pt modelId="{2EE425DD-D931-4990-BC55-579726876F2E}" type="pres">
      <dgm:prSet presAssocID="{CA620787-B4EA-440B-A318-BFCCD354B4AA}" presName="connectorText" presStyleLbl="sibTrans1D1" presStyleIdx="0" presStyleCnt="5"/>
      <dgm:spPr/>
    </dgm:pt>
    <dgm:pt modelId="{F650EF13-B199-4074-81F5-3D211FFE1AE1}" type="pres">
      <dgm:prSet presAssocID="{EA19082C-F486-4D93-AA05-0A8D88EDFF5B}" presName="node" presStyleLbl="node1" presStyleIdx="1" presStyleCnt="6">
        <dgm:presLayoutVars>
          <dgm:bulletEnabled val="1"/>
        </dgm:presLayoutVars>
      </dgm:prSet>
      <dgm:spPr/>
    </dgm:pt>
    <dgm:pt modelId="{F06E4D59-1401-4EDD-841C-1B3DB6C65FB0}" type="pres">
      <dgm:prSet presAssocID="{355E5F6B-9A9E-4D7E-B440-73D26B2F33F4}" presName="sibTrans" presStyleLbl="sibTrans1D1" presStyleIdx="1" presStyleCnt="5"/>
      <dgm:spPr/>
    </dgm:pt>
    <dgm:pt modelId="{947D7B67-851E-4316-9247-60640308F73B}" type="pres">
      <dgm:prSet presAssocID="{355E5F6B-9A9E-4D7E-B440-73D26B2F33F4}" presName="connectorText" presStyleLbl="sibTrans1D1" presStyleIdx="1" presStyleCnt="5"/>
      <dgm:spPr/>
    </dgm:pt>
    <dgm:pt modelId="{A9725430-7D2F-4842-9F53-1A8103F31E39}" type="pres">
      <dgm:prSet presAssocID="{705741F5-73E5-421C-B16C-275215405DC2}" presName="node" presStyleLbl="node1" presStyleIdx="2" presStyleCnt="6">
        <dgm:presLayoutVars>
          <dgm:bulletEnabled val="1"/>
        </dgm:presLayoutVars>
      </dgm:prSet>
      <dgm:spPr/>
    </dgm:pt>
    <dgm:pt modelId="{CC52B475-EB97-4BCE-85FA-0E1DC425B893}" type="pres">
      <dgm:prSet presAssocID="{D8113900-05FF-4F2F-B8B9-5A52C36241BA}" presName="sibTrans" presStyleLbl="sibTrans1D1" presStyleIdx="2" presStyleCnt="5"/>
      <dgm:spPr/>
    </dgm:pt>
    <dgm:pt modelId="{5322A427-0DDD-4243-836B-19936074ACB6}" type="pres">
      <dgm:prSet presAssocID="{D8113900-05FF-4F2F-B8B9-5A52C36241BA}" presName="connectorText" presStyleLbl="sibTrans1D1" presStyleIdx="2" presStyleCnt="5"/>
      <dgm:spPr/>
    </dgm:pt>
    <dgm:pt modelId="{E1A87CA5-3F64-4875-8426-4433702C8742}" type="pres">
      <dgm:prSet presAssocID="{6AFE7515-B924-4BB2-A555-F95582952567}" presName="node" presStyleLbl="node1" presStyleIdx="3" presStyleCnt="6">
        <dgm:presLayoutVars>
          <dgm:bulletEnabled val="1"/>
        </dgm:presLayoutVars>
      </dgm:prSet>
      <dgm:spPr/>
    </dgm:pt>
    <dgm:pt modelId="{5155650B-277E-4074-A4EF-F8285D1E9F91}" type="pres">
      <dgm:prSet presAssocID="{F7F8F99B-195F-4E56-B252-73C7429FE6C6}" presName="sibTrans" presStyleLbl="sibTrans1D1" presStyleIdx="3" presStyleCnt="5"/>
      <dgm:spPr/>
    </dgm:pt>
    <dgm:pt modelId="{CDD7A6A9-0188-4512-9774-D9D9251149BA}" type="pres">
      <dgm:prSet presAssocID="{F7F8F99B-195F-4E56-B252-73C7429FE6C6}" presName="connectorText" presStyleLbl="sibTrans1D1" presStyleIdx="3" presStyleCnt="5"/>
      <dgm:spPr/>
    </dgm:pt>
    <dgm:pt modelId="{320D6DCC-165D-4DC7-AD00-ABEB5F38EEBF}" type="pres">
      <dgm:prSet presAssocID="{F3625B15-AF29-4F7C-8BEB-0ADEA04A242F}" presName="node" presStyleLbl="node1" presStyleIdx="4" presStyleCnt="6">
        <dgm:presLayoutVars>
          <dgm:bulletEnabled val="1"/>
        </dgm:presLayoutVars>
      </dgm:prSet>
      <dgm:spPr/>
    </dgm:pt>
    <dgm:pt modelId="{11DC84C8-FED5-4C45-A7B8-C3552E47248D}" type="pres">
      <dgm:prSet presAssocID="{75E40CA8-0F0E-4CFD-B8E7-18AB461E98D4}" presName="sibTrans" presStyleLbl="sibTrans1D1" presStyleIdx="4" presStyleCnt="5"/>
      <dgm:spPr/>
    </dgm:pt>
    <dgm:pt modelId="{D762A644-F48C-4B24-A4E5-531B8D5CCC9B}" type="pres">
      <dgm:prSet presAssocID="{75E40CA8-0F0E-4CFD-B8E7-18AB461E98D4}" presName="connectorText" presStyleLbl="sibTrans1D1" presStyleIdx="4" presStyleCnt="5"/>
      <dgm:spPr/>
    </dgm:pt>
    <dgm:pt modelId="{F1ACBDE5-EBC8-4089-9EE4-2520689B37B9}" type="pres">
      <dgm:prSet presAssocID="{EBA6BD8E-595F-4841-8C6D-DD866FEC3CB7}" presName="node" presStyleLbl="node1" presStyleIdx="5" presStyleCnt="6">
        <dgm:presLayoutVars>
          <dgm:bulletEnabled val="1"/>
        </dgm:presLayoutVars>
      </dgm:prSet>
      <dgm:spPr/>
    </dgm:pt>
  </dgm:ptLst>
  <dgm:cxnLst>
    <dgm:cxn modelId="{67E7FC00-1920-4E70-83E4-308E0AD485AD}" type="presOf" srcId="{D8113900-05FF-4F2F-B8B9-5A52C36241BA}" destId="{5322A427-0DDD-4243-836B-19936074ACB6}" srcOrd="1" destOrd="0" presId="urn:microsoft.com/office/officeart/2016/7/layout/RepeatingBendingProcessNew"/>
    <dgm:cxn modelId="{81FC1F02-DA9C-4F26-A5CF-CFAE6F0B93E7}" type="presOf" srcId="{D8113900-05FF-4F2F-B8B9-5A52C36241BA}" destId="{CC52B475-EB97-4BCE-85FA-0E1DC425B893}" srcOrd="0" destOrd="0" presId="urn:microsoft.com/office/officeart/2016/7/layout/RepeatingBendingProcessNew"/>
    <dgm:cxn modelId="{4FE30411-8124-4CC7-8DAA-823E40E4341B}" srcId="{5D0E27CD-C4D6-416E-97BA-7ED266FB7BF7}" destId="{F3625B15-AF29-4F7C-8BEB-0ADEA04A242F}" srcOrd="4" destOrd="0" parTransId="{2E7878E5-A273-4D2A-A62E-A08DFB1458E3}" sibTransId="{75E40CA8-0F0E-4CFD-B8E7-18AB461E98D4}"/>
    <dgm:cxn modelId="{73A04E21-1D8D-4311-8FC7-D89C020B5785}" type="presOf" srcId="{F7F8F99B-195F-4E56-B252-73C7429FE6C6}" destId="{CDD7A6A9-0188-4512-9774-D9D9251149BA}" srcOrd="1" destOrd="0" presId="urn:microsoft.com/office/officeart/2016/7/layout/RepeatingBendingProcessNew"/>
    <dgm:cxn modelId="{709C5D26-A2E1-4371-8C2D-7A13019DB3AC}" type="presOf" srcId="{6A389507-60D4-426D-B257-3D5FD4D8F88E}" destId="{810574FC-613F-4D7F-B386-D47D21038053}" srcOrd="0" destOrd="0" presId="urn:microsoft.com/office/officeart/2016/7/layout/RepeatingBendingProcessNew"/>
    <dgm:cxn modelId="{49CE9F40-7B98-4A56-98CA-33AE146CC8BD}" type="presOf" srcId="{F3625B15-AF29-4F7C-8BEB-0ADEA04A242F}" destId="{320D6DCC-165D-4DC7-AD00-ABEB5F38EEBF}" srcOrd="0" destOrd="0" presId="urn:microsoft.com/office/officeart/2016/7/layout/RepeatingBendingProcessNew"/>
    <dgm:cxn modelId="{11A27967-49CE-487D-946C-30DD4751903F}" type="presOf" srcId="{355E5F6B-9A9E-4D7E-B440-73D26B2F33F4}" destId="{947D7B67-851E-4316-9247-60640308F73B}" srcOrd="1" destOrd="0" presId="urn:microsoft.com/office/officeart/2016/7/layout/RepeatingBendingProcessNew"/>
    <dgm:cxn modelId="{4B83F467-D0BA-4C01-BBD9-9F292AC9D1C9}" type="presOf" srcId="{705741F5-73E5-421C-B16C-275215405DC2}" destId="{A9725430-7D2F-4842-9F53-1A8103F31E39}" srcOrd="0" destOrd="0" presId="urn:microsoft.com/office/officeart/2016/7/layout/RepeatingBendingProcessNew"/>
    <dgm:cxn modelId="{881C8675-00A9-49D8-82B3-5A88A8198279}" type="presOf" srcId="{CA620787-B4EA-440B-A318-BFCCD354B4AA}" destId="{73BE1C24-31BB-4784-91A9-9F1F3F9C667C}" srcOrd="0" destOrd="0" presId="urn:microsoft.com/office/officeart/2016/7/layout/RepeatingBendingProcessNew"/>
    <dgm:cxn modelId="{CAE07457-8134-4133-ACD4-08289768666F}" type="presOf" srcId="{355E5F6B-9A9E-4D7E-B440-73D26B2F33F4}" destId="{F06E4D59-1401-4EDD-841C-1B3DB6C65FB0}" srcOrd="0" destOrd="0" presId="urn:microsoft.com/office/officeart/2016/7/layout/RepeatingBendingProcessNew"/>
    <dgm:cxn modelId="{AB5DF077-736B-462A-B05C-2BFA480B0342}" type="presOf" srcId="{5D0E27CD-C4D6-416E-97BA-7ED266FB7BF7}" destId="{38C56001-8488-4095-B108-BF64D2D87BE0}" srcOrd="0" destOrd="0" presId="urn:microsoft.com/office/officeart/2016/7/layout/RepeatingBendingProcessNew"/>
    <dgm:cxn modelId="{8B9E7959-6C59-4340-9FAE-4DAB5C9F56AA}" type="presOf" srcId="{75E40CA8-0F0E-4CFD-B8E7-18AB461E98D4}" destId="{D762A644-F48C-4B24-A4E5-531B8D5CCC9B}" srcOrd="1" destOrd="0" presId="urn:microsoft.com/office/officeart/2016/7/layout/RepeatingBendingProcessNew"/>
    <dgm:cxn modelId="{D367C77D-6E08-4CAC-B001-CBD28B82B3DB}" srcId="{5D0E27CD-C4D6-416E-97BA-7ED266FB7BF7}" destId="{6A389507-60D4-426D-B257-3D5FD4D8F88E}" srcOrd="0" destOrd="0" parTransId="{8E7CAE12-527E-4CE9-8A37-894BADC5D1B3}" sibTransId="{CA620787-B4EA-440B-A318-BFCCD354B4AA}"/>
    <dgm:cxn modelId="{F3C3CC89-934F-454E-91B7-44A968F003D6}" type="presOf" srcId="{6AFE7515-B924-4BB2-A555-F95582952567}" destId="{E1A87CA5-3F64-4875-8426-4433702C8742}" srcOrd="0" destOrd="0" presId="urn:microsoft.com/office/officeart/2016/7/layout/RepeatingBendingProcessNew"/>
    <dgm:cxn modelId="{8F176F93-81FC-4BC9-867B-34F4AD72BE78}" type="presOf" srcId="{CA620787-B4EA-440B-A318-BFCCD354B4AA}" destId="{2EE425DD-D931-4990-BC55-579726876F2E}" srcOrd="1" destOrd="0" presId="urn:microsoft.com/office/officeart/2016/7/layout/RepeatingBendingProcessNew"/>
    <dgm:cxn modelId="{8C46BA9B-4760-432D-9252-C9039C728881}" srcId="{5D0E27CD-C4D6-416E-97BA-7ED266FB7BF7}" destId="{705741F5-73E5-421C-B16C-275215405DC2}" srcOrd="2" destOrd="0" parTransId="{55463EBE-0BBD-4758-8831-326A2993A721}" sibTransId="{D8113900-05FF-4F2F-B8B9-5A52C36241BA}"/>
    <dgm:cxn modelId="{B11E9DA8-F49D-45C0-B1BB-63C837BEC1FA}" srcId="{5D0E27CD-C4D6-416E-97BA-7ED266FB7BF7}" destId="{6AFE7515-B924-4BB2-A555-F95582952567}" srcOrd="3" destOrd="0" parTransId="{1CEA5BD6-A2EA-4E9C-8EC2-8DA4D1C4A09E}" sibTransId="{F7F8F99B-195F-4E56-B252-73C7429FE6C6}"/>
    <dgm:cxn modelId="{C13933B0-2663-4910-88EF-EAF4D754A93A}" type="presOf" srcId="{F7F8F99B-195F-4E56-B252-73C7429FE6C6}" destId="{5155650B-277E-4074-A4EF-F8285D1E9F91}" srcOrd="0" destOrd="0" presId="urn:microsoft.com/office/officeart/2016/7/layout/RepeatingBendingProcessNew"/>
    <dgm:cxn modelId="{DC7F4BC5-B008-4AB0-9536-3D5F37BF3DE8}" type="presOf" srcId="{EA19082C-F486-4D93-AA05-0A8D88EDFF5B}" destId="{F650EF13-B199-4074-81F5-3D211FFE1AE1}" srcOrd="0" destOrd="0" presId="urn:microsoft.com/office/officeart/2016/7/layout/RepeatingBendingProcessNew"/>
    <dgm:cxn modelId="{D12A78C6-D5F9-4029-9D6D-5C0374045216}" srcId="{5D0E27CD-C4D6-416E-97BA-7ED266FB7BF7}" destId="{EBA6BD8E-595F-4841-8C6D-DD866FEC3CB7}" srcOrd="5" destOrd="0" parTransId="{D77E34EE-37C1-49F2-B822-7542E65A9BC1}" sibTransId="{5FB3B18D-9822-4D6C-9580-460F7F36ECC1}"/>
    <dgm:cxn modelId="{90DD27DF-1494-4B00-A453-7F1E3C1AE8F7}" type="presOf" srcId="{EBA6BD8E-595F-4841-8C6D-DD866FEC3CB7}" destId="{F1ACBDE5-EBC8-4089-9EE4-2520689B37B9}" srcOrd="0" destOrd="0" presId="urn:microsoft.com/office/officeart/2016/7/layout/RepeatingBendingProcessNew"/>
    <dgm:cxn modelId="{F2B8EAFB-9FCC-44BC-BE65-0C307226B7D2}" type="presOf" srcId="{75E40CA8-0F0E-4CFD-B8E7-18AB461E98D4}" destId="{11DC84C8-FED5-4C45-A7B8-C3552E47248D}" srcOrd="0" destOrd="0" presId="urn:microsoft.com/office/officeart/2016/7/layout/RepeatingBendingProcessNew"/>
    <dgm:cxn modelId="{0B1CE7FE-132A-4EA1-8344-16CB89728775}" srcId="{5D0E27CD-C4D6-416E-97BA-7ED266FB7BF7}" destId="{EA19082C-F486-4D93-AA05-0A8D88EDFF5B}" srcOrd="1" destOrd="0" parTransId="{3A1371D9-280B-49A2-8BD1-537D11C59878}" sibTransId="{355E5F6B-9A9E-4D7E-B440-73D26B2F33F4}"/>
    <dgm:cxn modelId="{ED2D3DC1-42E6-41A8-A782-1A3AECAC1745}" type="presParOf" srcId="{38C56001-8488-4095-B108-BF64D2D87BE0}" destId="{810574FC-613F-4D7F-B386-D47D21038053}" srcOrd="0" destOrd="0" presId="urn:microsoft.com/office/officeart/2016/7/layout/RepeatingBendingProcessNew"/>
    <dgm:cxn modelId="{8AB60CA7-241D-42CF-AE8D-F633935A47C7}" type="presParOf" srcId="{38C56001-8488-4095-B108-BF64D2D87BE0}" destId="{73BE1C24-31BB-4784-91A9-9F1F3F9C667C}" srcOrd="1" destOrd="0" presId="urn:microsoft.com/office/officeart/2016/7/layout/RepeatingBendingProcessNew"/>
    <dgm:cxn modelId="{A6E93000-199B-4816-8392-522C3C6826BD}" type="presParOf" srcId="{73BE1C24-31BB-4784-91A9-9F1F3F9C667C}" destId="{2EE425DD-D931-4990-BC55-579726876F2E}" srcOrd="0" destOrd="0" presId="urn:microsoft.com/office/officeart/2016/7/layout/RepeatingBendingProcessNew"/>
    <dgm:cxn modelId="{4EF16735-62AE-4527-991E-F1617789EC85}" type="presParOf" srcId="{38C56001-8488-4095-B108-BF64D2D87BE0}" destId="{F650EF13-B199-4074-81F5-3D211FFE1AE1}" srcOrd="2" destOrd="0" presId="urn:microsoft.com/office/officeart/2016/7/layout/RepeatingBendingProcessNew"/>
    <dgm:cxn modelId="{6D46359F-5D1B-4323-A015-0B1BBE58EDF8}" type="presParOf" srcId="{38C56001-8488-4095-B108-BF64D2D87BE0}" destId="{F06E4D59-1401-4EDD-841C-1B3DB6C65FB0}" srcOrd="3" destOrd="0" presId="urn:microsoft.com/office/officeart/2016/7/layout/RepeatingBendingProcessNew"/>
    <dgm:cxn modelId="{E4C0F129-061A-4E77-8883-0C0E0EE7BEDD}" type="presParOf" srcId="{F06E4D59-1401-4EDD-841C-1B3DB6C65FB0}" destId="{947D7B67-851E-4316-9247-60640308F73B}" srcOrd="0" destOrd="0" presId="urn:microsoft.com/office/officeart/2016/7/layout/RepeatingBendingProcessNew"/>
    <dgm:cxn modelId="{F5AF5ECE-A6B0-4B7F-85EE-00C534F1C664}" type="presParOf" srcId="{38C56001-8488-4095-B108-BF64D2D87BE0}" destId="{A9725430-7D2F-4842-9F53-1A8103F31E39}" srcOrd="4" destOrd="0" presId="urn:microsoft.com/office/officeart/2016/7/layout/RepeatingBendingProcessNew"/>
    <dgm:cxn modelId="{1C2E2E88-561B-4A97-B737-8808AAC4D3F4}" type="presParOf" srcId="{38C56001-8488-4095-B108-BF64D2D87BE0}" destId="{CC52B475-EB97-4BCE-85FA-0E1DC425B893}" srcOrd="5" destOrd="0" presId="urn:microsoft.com/office/officeart/2016/7/layout/RepeatingBendingProcessNew"/>
    <dgm:cxn modelId="{1B07A175-97F8-4AE1-BB2C-D1F6340CA305}" type="presParOf" srcId="{CC52B475-EB97-4BCE-85FA-0E1DC425B893}" destId="{5322A427-0DDD-4243-836B-19936074ACB6}" srcOrd="0" destOrd="0" presId="urn:microsoft.com/office/officeart/2016/7/layout/RepeatingBendingProcessNew"/>
    <dgm:cxn modelId="{40FAB46B-5AA6-4C20-94DD-E4B8F1C48D71}" type="presParOf" srcId="{38C56001-8488-4095-B108-BF64D2D87BE0}" destId="{E1A87CA5-3F64-4875-8426-4433702C8742}" srcOrd="6" destOrd="0" presId="urn:microsoft.com/office/officeart/2016/7/layout/RepeatingBendingProcessNew"/>
    <dgm:cxn modelId="{40072779-AB6F-4ABB-A8A5-082E68D20FB6}" type="presParOf" srcId="{38C56001-8488-4095-B108-BF64D2D87BE0}" destId="{5155650B-277E-4074-A4EF-F8285D1E9F91}" srcOrd="7" destOrd="0" presId="urn:microsoft.com/office/officeart/2016/7/layout/RepeatingBendingProcessNew"/>
    <dgm:cxn modelId="{590B6389-8D54-40F5-A8AB-03715D0B2104}" type="presParOf" srcId="{5155650B-277E-4074-A4EF-F8285D1E9F91}" destId="{CDD7A6A9-0188-4512-9774-D9D9251149BA}" srcOrd="0" destOrd="0" presId="urn:microsoft.com/office/officeart/2016/7/layout/RepeatingBendingProcessNew"/>
    <dgm:cxn modelId="{C0CD6169-E027-4C5B-9262-563DF1C68F74}" type="presParOf" srcId="{38C56001-8488-4095-B108-BF64D2D87BE0}" destId="{320D6DCC-165D-4DC7-AD00-ABEB5F38EEBF}" srcOrd="8" destOrd="0" presId="urn:microsoft.com/office/officeart/2016/7/layout/RepeatingBendingProcessNew"/>
    <dgm:cxn modelId="{EBD8B918-650B-403D-BD91-2EA89A8838F4}" type="presParOf" srcId="{38C56001-8488-4095-B108-BF64D2D87BE0}" destId="{11DC84C8-FED5-4C45-A7B8-C3552E47248D}" srcOrd="9" destOrd="0" presId="urn:microsoft.com/office/officeart/2016/7/layout/RepeatingBendingProcessNew"/>
    <dgm:cxn modelId="{F09A60C5-0CB4-4C50-BDD8-EAAF911B264C}" type="presParOf" srcId="{11DC84C8-FED5-4C45-A7B8-C3552E47248D}" destId="{D762A644-F48C-4B24-A4E5-531B8D5CCC9B}" srcOrd="0" destOrd="0" presId="urn:microsoft.com/office/officeart/2016/7/layout/RepeatingBendingProcessNew"/>
    <dgm:cxn modelId="{14C74A44-F326-482E-9FFD-8C3607F694BA}" type="presParOf" srcId="{38C56001-8488-4095-B108-BF64D2D87BE0}" destId="{F1ACBDE5-EBC8-4089-9EE4-2520689B37B9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F0828-61DB-4789-8DF1-65613ADB208B}">
      <dsp:nvSpPr>
        <dsp:cNvPr id="0" name=""/>
        <dsp:cNvSpPr/>
      </dsp:nvSpPr>
      <dsp:spPr>
        <a:xfrm>
          <a:off x="0" y="340365"/>
          <a:ext cx="7012370" cy="56159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Discourses of Solomon (1:1-9:18)</a:t>
          </a:r>
        </a:p>
      </dsp:txBody>
      <dsp:txXfrm>
        <a:off x="27415" y="367780"/>
        <a:ext cx="6957540" cy="506769"/>
      </dsp:txXfrm>
    </dsp:sp>
    <dsp:sp modelId="{C88B9262-8A66-4788-A463-DEB63C848EC6}">
      <dsp:nvSpPr>
        <dsp:cNvPr id="0" name=""/>
        <dsp:cNvSpPr/>
      </dsp:nvSpPr>
      <dsp:spPr>
        <a:xfrm>
          <a:off x="0" y="971085"/>
          <a:ext cx="7012370" cy="561599"/>
        </a:xfrm>
        <a:prstGeom prst="roundRect">
          <a:avLst/>
        </a:prstGeom>
        <a:gradFill rotWithShape="0">
          <a:gsLst>
            <a:gs pos="0">
              <a:schemeClr val="accent5">
                <a:hueOff val="185696"/>
                <a:satOff val="5075"/>
                <a:lumOff val="2059"/>
                <a:alphaOff val="0"/>
                <a:tint val="98000"/>
                <a:lumMod val="110000"/>
              </a:schemeClr>
            </a:gs>
            <a:gs pos="84000">
              <a:schemeClr val="accent5">
                <a:hueOff val="185696"/>
                <a:satOff val="5075"/>
                <a:lumOff val="2059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Proverbs of Solomon (10:1-22:16)</a:t>
          </a:r>
        </a:p>
      </dsp:txBody>
      <dsp:txXfrm>
        <a:off x="27415" y="998500"/>
        <a:ext cx="6957540" cy="506769"/>
      </dsp:txXfrm>
    </dsp:sp>
    <dsp:sp modelId="{F42DA56A-3928-462C-861A-2178666F0E37}">
      <dsp:nvSpPr>
        <dsp:cNvPr id="0" name=""/>
        <dsp:cNvSpPr/>
      </dsp:nvSpPr>
      <dsp:spPr>
        <a:xfrm>
          <a:off x="0" y="1601805"/>
          <a:ext cx="7012370" cy="561599"/>
        </a:xfrm>
        <a:prstGeom prst="roundRect">
          <a:avLst/>
        </a:prstGeom>
        <a:gradFill rotWithShape="0">
          <a:gsLst>
            <a:gs pos="0">
              <a:schemeClr val="accent5">
                <a:hueOff val="371392"/>
                <a:satOff val="10150"/>
                <a:lumOff val="4117"/>
                <a:alphaOff val="0"/>
                <a:tint val="98000"/>
                <a:lumMod val="110000"/>
              </a:schemeClr>
            </a:gs>
            <a:gs pos="84000">
              <a:schemeClr val="accent5">
                <a:hueOff val="371392"/>
                <a:satOff val="10150"/>
                <a:lumOff val="4117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Sayings of Wise (22:17-24:34)</a:t>
          </a:r>
        </a:p>
      </dsp:txBody>
      <dsp:txXfrm>
        <a:off x="27415" y="1629220"/>
        <a:ext cx="6957540" cy="506769"/>
      </dsp:txXfrm>
    </dsp:sp>
    <dsp:sp modelId="{B53BF27A-E705-4D66-B586-7AE166351830}">
      <dsp:nvSpPr>
        <dsp:cNvPr id="0" name=""/>
        <dsp:cNvSpPr/>
      </dsp:nvSpPr>
      <dsp:spPr>
        <a:xfrm>
          <a:off x="0" y="2232525"/>
          <a:ext cx="7012370" cy="561599"/>
        </a:xfrm>
        <a:prstGeom prst="roundRect">
          <a:avLst/>
        </a:prstGeom>
        <a:gradFill rotWithShape="0">
          <a:gsLst>
            <a:gs pos="0">
              <a:schemeClr val="accent5">
                <a:hueOff val="557089"/>
                <a:satOff val="15226"/>
                <a:lumOff val="6176"/>
                <a:alphaOff val="0"/>
                <a:tint val="98000"/>
                <a:lumMod val="110000"/>
              </a:schemeClr>
            </a:gs>
            <a:gs pos="84000">
              <a:schemeClr val="accent5">
                <a:hueOff val="557089"/>
                <a:satOff val="15226"/>
                <a:lumOff val="6176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Proverbs of Solomon copied by Hezekiah (25:1-29:27)</a:t>
          </a:r>
        </a:p>
      </dsp:txBody>
      <dsp:txXfrm>
        <a:off x="27415" y="2259940"/>
        <a:ext cx="6957540" cy="506769"/>
      </dsp:txXfrm>
    </dsp:sp>
    <dsp:sp modelId="{E085F154-CD17-4C4B-B509-14084606D0B5}">
      <dsp:nvSpPr>
        <dsp:cNvPr id="0" name=""/>
        <dsp:cNvSpPr/>
      </dsp:nvSpPr>
      <dsp:spPr>
        <a:xfrm>
          <a:off x="0" y="2863245"/>
          <a:ext cx="7012370" cy="561599"/>
        </a:xfrm>
        <a:prstGeom prst="roundRect">
          <a:avLst/>
        </a:prstGeom>
        <a:gradFill rotWithShape="0">
          <a:gsLst>
            <a:gs pos="0">
              <a:schemeClr val="accent5">
                <a:hueOff val="742785"/>
                <a:satOff val="20301"/>
                <a:lumOff val="8235"/>
                <a:alphaOff val="0"/>
                <a:tint val="98000"/>
                <a:lumMod val="110000"/>
              </a:schemeClr>
            </a:gs>
            <a:gs pos="84000">
              <a:schemeClr val="accent5">
                <a:hueOff val="742785"/>
                <a:satOff val="20301"/>
                <a:lumOff val="8235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Appendices (30:1-31:31)</a:t>
          </a:r>
        </a:p>
      </dsp:txBody>
      <dsp:txXfrm>
        <a:off x="27415" y="2890660"/>
        <a:ext cx="6957540" cy="506769"/>
      </dsp:txXfrm>
    </dsp:sp>
    <dsp:sp modelId="{6FE2A2A4-692A-4C23-AFBB-0316E8178E8F}">
      <dsp:nvSpPr>
        <dsp:cNvPr id="0" name=""/>
        <dsp:cNvSpPr/>
      </dsp:nvSpPr>
      <dsp:spPr>
        <a:xfrm>
          <a:off x="0" y="3424845"/>
          <a:ext cx="7012370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64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 err="1"/>
            <a:t>Agur</a:t>
          </a:r>
          <a:r>
            <a:rPr lang="en-US" sz="1900" kern="1200" dirty="0"/>
            <a:t> </a:t>
          </a:r>
          <a:r>
            <a:rPr lang="en-US" sz="1900" kern="1200"/>
            <a:t>(30:1-33)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Lemuel (31:1-9)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Ideal wife (31:10-31</a:t>
          </a:r>
        </a:p>
      </dsp:txBody>
      <dsp:txXfrm>
        <a:off x="0" y="3424845"/>
        <a:ext cx="7012370" cy="943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E1C24-31BB-4784-91A9-9F1F3F9C667C}">
      <dsp:nvSpPr>
        <dsp:cNvPr id="0" name=""/>
        <dsp:cNvSpPr/>
      </dsp:nvSpPr>
      <dsp:spPr>
        <a:xfrm>
          <a:off x="3429795" y="785692"/>
          <a:ext cx="6063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6300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17023" y="828227"/>
        <a:ext cx="31845" cy="6369"/>
      </dsp:txXfrm>
    </dsp:sp>
    <dsp:sp modelId="{810574FC-613F-4D7F-B386-D47D21038053}">
      <dsp:nvSpPr>
        <dsp:cNvPr id="0" name=""/>
        <dsp:cNvSpPr/>
      </dsp:nvSpPr>
      <dsp:spPr>
        <a:xfrm>
          <a:off x="662461" y="672"/>
          <a:ext cx="2769133" cy="16614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690" tIns="142430" rIns="135690" bIns="14243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Let us hear the conclusion of the whole matter:</a:t>
          </a:r>
        </a:p>
      </dsp:txBody>
      <dsp:txXfrm>
        <a:off x="662461" y="672"/>
        <a:ext cx="2769133" cy="1661479"/>
      </dsp:txXfrm>
    </dsp:sp>
    <dsp:sp modelId="{F06E4D59-1401-4EDD-841C-1B3DB6C65FB0}">
      <dsp:nvSpPr>
        <dsp:cNvPr id="0" name=""/>
        <dsp:cNvSpPr/>
      </dsp:nvSpPr>
      <dsp:spPr>
        <a:xfrm>
          <a:off x="6835829" y="785692"/>
          <a:ext cx="6063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6300" y="45720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23056" y="828227"/>
        <a:ext cx="31845" cy="6369"/>
      </dsp:txXfrm>
    </dsp:sp>
    <dsp:sp modelId="{F650EF13-B199-4074-81F5-3D211FFE1AE1}">
      <dsp:nvSpPr>
        <dsp:cNvPr id="0" name=""/>
        <dsp:cNvSpPr/>
      </dsp:nvSpPr>
      <dsp:spPr>
        <a:xfrm>
          <a:off x="4068495" y="672"/>
          <a:ext cx="2769133" cy="16614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690" tIns="142430" rIns="135690" bIns="14243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i="1" kern="1200"/>
            <a:t>Fear God and keep His commandments,</a:t>
          </a:r>
          <a:endParaRPr lang="en-US" sz="2800" kern="1200"/>
        </a:p>
      </dsp:txBody>
      <dsp:txXfrm>
        <a:off x="4068495" y="672"/>
        <a:ext cx="2769133" cy="1661479"/>
      </dsp:txXfrm>
    </dsp:sp>
    <dsp:sp modelId="{CC52B475-EB97-4BCE-85FA-0E1DC425B893}">
      <dsp:nvSpPr>
        <dsp:cNvPr id="0" name=""/>
        <dsp:cNvSpPr/>
      </dsp:nvSpPr>
      <dsp:spPr>
        <a:xfrm>
          <a:off x="2047028" y="1660352"/>
          <a:ext cx="6812067" cy="606300"/>
        </a:xfrm>
        <a:custGeom>
          <a:avLst/>
          <a:gdLst/>
          <a:ahLst/>
          <a:cxnLst/>
          <a:rect l="0" t="0" r="0" b="0"/>
          <a:pathLst>
            <a:path>
              <a:moveTo>
                <a:pt x="6812067" y="0"/>
              </a:moveTo>
              <a:lnTo>
                <a:pt x="6812067" y="320250"/>
              </a:lnTo>
              <a:lnTo>
                <a:pt x="0" y="320250"/>
              </a:lnTo>
              <a:lnTo>
                <a:pt x="0" y="606300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82018" y="1960317"/>
        <a:ext cx="342088" cy="6369"/>
      </dsp:txXfrm>
    </dsp:sp>
    <dsp:sp modelId="{A9725430-7D2F-4842-9F53-1A8103F31E39}">
      <dsp:nvSpPr>
        <dsp:cNvPr id="0" name=""/>
        <dsp:cNvSpPr/>
      </dsp:nvSpPr>
      <dsp:spPr>
        <a:xfrm>
          <a:off x="7474529" y="672"/>
          <a:ext cx="2769133" cy="166147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690" tIns="142430" rIns="135690" bIns="14243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i="1" kern="1200"/>
            <a:t>For this is man’s all.</a:t>
          </a:r>
          <a:endParaRPr lang="en-US" sz="2800" kern="1200"/>
        </a:p>
      </dsp:txBody>
      <dsp:txXfrm>
        <a:off x="7474529" y="672"/>
        <a:ext cx="2769133" cy="1661479"/>
      </dsp:txXfrm>
    </dsp:sp>
    <dsp:sp modelId="{5155650B-277E-4074-A4EF-F8285D1E9F91}">
      <dsp:nvSpPr>
        <dsp:cNvPr id="0" name=""/>
        <dsp:cNvSpPr/>
      </dsp:nvSpPr>
      <dsp:spPr>
        <a:xfrm>
          <a:off x="3429795" y="3084072"/>
          <a:ext cx="6063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6300" y="45720"/>
              </a:lnTo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17023" y="3126608"/>
        <a:ext cx="31845" cy="6369"/>
      </dsp:txXfrm>
    </dsp:sp>
    <dsp:sp modelId="{E1A87CA5-3F64-4875-8426-4433702C8742}">
      <dsp:nvSpPr>
        <dsp:cNvPr id="0" name=""/>
        <dsp:cNvSpPr/>
      </dsp:nvSpPr>
      <dsp:spPr>
        <a:xfrm>
          <a:off x="662461" y="2299052"/>
          <a:ext cx="2769133" cy="16614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690" tIns="142430" rIns="135690" bIns="14243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i="1" kern="1200"/>
            <a:t>For God will bring every work into judgment,</a:t>
          </a:r>
          <a:endParaRPr lang="en-US" sz="2800" kern="1200"/>
        </a:p>
      </dsp:txBody>
      <dsp:txXfrm>
        <a:off x="662461" y="2299052"/>
        <a:ext cx="2769133" cy="1661479"/>
      </dsp:txXfrm>
    </dsp:sp>
    <dsp:sp modelId="{11DC84C8-FED5-4C45-A7B8-C3552E47248D}">
      <dsp:nvSpPr>
        <dsp:cNvPr id="0" name=""/>
        <dsp:cNvSpPr/>
      </dsp:nvSpPr>
      <dsp:spPr>
        <a:xfrm>
          <a:off x="6835829" y="3084072"/>
          <a:ext cx="6063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6300" y="45720"/>
              </a:lnTo>
            </a:path>
          </a:pathLst>
        </a:custGeom>
        <a:noFill/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23056" y="3126608"/>
        <a:ext cx="31845" cy="6369"/>
      </dsp:txXfrm>
    </dsp:sp>
    <dsp:sp modelId="{320D6DCC-165D-4DC7-AD00-ABEB5F38EEBF}">
      <dsp:nvSpPr>
        <dsp:cNvPr id="0" name=""/>
        <dsp:cNvSpPr/>
      </dsp:nvSpPr>
      <dsp:spPr>
        <a:xfrm>
          <a:off x="4068495" y="2299052"/>
          <a:ext cx="2769133" cy="166147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690" tIns="142430" rIns="135690" bIns="14243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i="1" kern="1200"/>
            <a:t>Including every secret thing,</a:t>
          </a:r>
          <a:endParaRPr lang="en-US" sz="2800" kern="1200"/>
        </a:p>
      </dsp:txBody>
      <dsp:txXfrm>
        <a:off x="4068495" y="2299052"/>
        <a:ext cx="2769133" cy="1661479"/>
      </dsp:txXfrm>
    </dsp:sp>
    <dsp:sp modelId="{F1ACBDE5-EBC8-4089-9EE4-2520689B37B9}">
      <dsp:nvSpPr>
        <dsp:cNvPr id="0" name=""/>
        <dsp:cNvSpPr/>
      </dsp:nvSpPr>
      <dsp:spPr>
        <a:xfrm>
          <a:off x="7474529" y="2299052"/>
          <a:ext cx="2769133" cy="16614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690" tIns="142430" rIns="135690" bIns="14243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i="1" kern="1200"/>
            <a:t>Whether good or evil.</a:t>
          </a:r>
          <a:endParaRPr lang="en-US" sz="2800" kern="1200"/>
        </a:p>
      </dsp:txBody>
      <dsp:txXfrm>
        <a:off x="7474529" y="2299052"/>
        <a:ext cx="2769133" cy="1661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C1D5C-F08B-4202-9E59-A50F82BA1E5C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5CFC7-B9C9-400F-890C-585178CB0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40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ternsofevidence.com/2015/12/11/unique-evidence-of-bibles-king-hezekiah-discovered-in-jerusalem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Ecclesiastes+11%3A1-2&amp;version=NASB#fen-NASB-17515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biblegateway.com/passage/?search=Ecclesiastes+11&amp;version=NKJV#fen-NKJV-17519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eatherforkids.org/wind.html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AzmYV8GNAI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D54DB8-C150-4290-85D6-F5B0262B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8D511D2-9CF1-40DE-BB88-A5A48A0E8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wo music sheets folded to form a heart shape">
            <a:extLst>
              <a:ext uri="{FF2B5EF4-FFF2-40B4-BE49-F238E27FC236}">
                <a16:creationId xmlns:a16="http://schemas.microsoft.com/office/drawing/2014/main" id="{73B1F162-779B-4B5A-9F27-D35A022682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0ADCA80-A0B1-4379-94EC-0A1A73BE1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EB4D79C-3A0E-4CB5-9A3D-BB816FD52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839C3D0-536E-4C48-A1C1-D9B718A84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E370ACD8-5620-47C7-9CED-4A35BBD4B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2142067"/>
            <a:ext cx="3412067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Proverbs – Learning God’s Wisdom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A19104-6722-4E6E-A93C-37E322C1D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200" y="5145513"/>
            <a:ext cx="3412067" cy="7388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What is it?</a:t>
            </a:r>
          </a:p>
        </p:txBody>
      </p:sp>
    </p:spTree>
    <p:extLst>
      <p:ext uri="{BB962C8B-B14F-4D97-AF65-F5344CB8AC3E}">
        <p14:creationId xmlns:p14="http://schemas.microsoft.com/office/powerpoint/2010/main" val="2494222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5ED67-7AA4-4A17-B4EB-E303351DF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Proverbs</a:t>
            </a:r>
          </a:p>
        </p:txBody>
      </p:sp>
      <p:pic>
        <p:nvPicPr>
          <p:cNvPr id="1026" name="Picture 2" descr="Image result for Proverbs">
            <a:extLst>
              <a:ext uri="{FF2B5EF4-FFF2-40B4-BE49-F238E27FC236}">
                <a16:creationId xmlns:a16="http://schemas.microsoft.com/office/drawing/2014/main" id="{51FB57B2-3C59-46C1-A195-FC2CCDA046B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025" y="2688431"/>
            <a:ext cx="5422900" cy="271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3A4BA-922C-4F7B-B8CF-9083250AD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4629997"/>
          </a:xfrm>
        </p:spPr>
        <p:txBody>
          <a:bodyPr>
            <a:normAutofit/>
          </a:bodyPr>
          <a:lstStyle/>
          <a:p>
            <a:r>
              <a:rPr lang="en-US" sz="2800" dirty="0"/>
              <a:t>Author: Solomon,  </a:t>
            </a:r>
            <a:r>
              <a:rPr lang="en-US" sz="2800" dirty="0" err="1"/>
              <a:t>Agur</a:t>
            </a:r>
            <a:r>
              <a:rPr lang="en-US" sz="2800" dirty="0"/>
              <a:t> (chapter 30), Lemuel (chapter 31)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380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E6798-FBA2-40E9-A085-754D1A702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Solomon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0C9040-A692-42F2-A8A5-F2A70B951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He was a man of prayer especially at the beginning of his life (I Kings 3:12)</a:t>
            </a:r>
          </a:p>
          <a:p>
            <a:r>
              <a:rPr lang="en-US" sz="2800" dirty="0"/>
              <a:t>He was admired by the world as a wise man (I Kings; 4:29-34)</a:t>
            </a:r>
          </a:p>
          <a:p>
            <a:r>
              <a:rPr lang="en-US" sz="2800" dirty="0"/>
              <a:t>He was the son of David (Psalm 72:1)</a:t>
            </a:r>
          </a:p>
          <a:p>
            <a:r>
              <a:rPr lang="en-US" sz="2800" dirty="0"/>
              <a:t>David had instructed him (I Kings 2:1-4; I Chron. 28:9)</a:t>
            </a:r>
          </a:p>
          <a:p>
            <a:r>
              <a:rPr lang="en-US" sz="2800" dirty="0"/>
              <a:t>Jesus speaks of Him and that His wisdom is even greater (Matt. 12:42)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148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926A64B-3BCB-44CC-892E-C791C324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8F404549-B4DC-481C-926C-DED3EF1C5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1E8FD5CD-351E-4B06-8B78-BD5102D00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384D0B-3569-4EBD-9A5D-E3E37621D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6"/>
            <a:ext cx="3409783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More Facts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34657-18FB-4A97-AF14-46096CEE3C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1255" y="1964168"/>
            <a:ext cx="3409782" cy="40365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Probably written at the end of his life </a:t>
            </a:r>
          </a:p>
          <a:p>
            <a:r>
              <a:rPr lang="en-US">
                <a:solidFill>
                  <a:schemeClr val="bg1"/>
                </a:solidFill>
              </a:rPr>
              <a:t>King Hezekiah’s copied also had a part in collecting them (Proverbs 25:1)</a:t>
            </a:r>
          </a:p>
          <a:p>
            <a:r>
              <a:rPr lang="en-US">
                <a:solidFill>
                  <a:schemeClr val="bg1"/>
                </a:solidFill>
              </a:rPr>
              <a:t>Key verse: Proverbs 1:7</a:t>
            </a:r>
          </a:p>
        </p:txBody>
      </p:sp>
      <p:pic>
        <p:nvPicPr>
          <p:cNvPr id="1026" name="Picture 2" descr="Unique Evidence of Bible’s King Hezekiah Discovered in Jerusalem">
            <a:extLst>
              <a:ext uri="{FF2B5EF4-FFF2-40B4-BE49-F238E27FC236}">
                <a16:creationId xmlns:a16="http://schemas.microsoft.com/office/drawing/2014/main" id="{D44685B4-DAAA-401E-9A10-ED43C91AB14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1522" y="1411247"/>
            <a:ext cx="6489819" cy="405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9B97EF-8519-41BA-A70C-660178DCBB63}"/>
              </a:ext>
            </a:extLst>
          </p:cNvPr>
          <p:cNvSpPr txBox="1"/>
          <p:nvPr/>
        </p:nvSpPr>
        <p:spPr>
          <a:xfrm>
            <a:off x="5445303" y="5763802"/>
            <a:ext cx="5034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Ancient seal of King Hezekiah</a:t>
            </a:r>
          </a:p>
          <a:p>
            <a:r>
              <a:rPr lang="en-US" dirty="0">
                <a:hlinkClick r:id="rId3"/>
              </a:rPr>
              <a:t>https://www.patternsofevidence.com/2015/12/11/unique-evidence-of-bibles-king-hezekiah-discovered-in-jerusalem/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4245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outline of proverbs">
            <a:extLst>
              <a:ext uri="{FF2B5EF4-FFF2-40B4-BE49-F238E27FC236}">
                <a16:creationId xmlns:a16="http://schemas.microsoft.com/office/drawing/2014/main" id="{A4C4D6EC-9B4E-4D08-B038-4A890BBAE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96" y="643467"/>
            <a:ext cx="1006080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478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E8BCA1D-ACDF-4D63-9AA0-366C4F855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82BE05E-DC9D-4CA3-9284-0B4B47F59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Another Outline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B82E3F-D9C4-42E7-AABF-D760C2F56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145784-B126-48E6-B33B-0BEA2EBF1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AD7FED-ECA8-4F84-9067-C1B1E9610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4DF12F2-5059-41AC-A8BD-D5E115CDC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2245023E-D66F-2B5F-2157-661E96D73F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503715"/>
              </p:ext>
            </p:extLst>
          </p:nvPr>
        </p:nvGraphicFramePr>
        <p:xfrm>
          <a:off x="4598438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5573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EBF0828-61DB-4789-8DF1-65613ADB2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graphicEl>
                                              <a:dgm id="{AEBF0828-61DB-4789-8DF1-65613ADB20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AEBF0828-61DB-4789-8DF1-65613ADB2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graphicEl>
                                              <a:dgm id="{AEBF0828-61DB-4789-8DF1-65613ADB2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88B9262-8A66-4788-A463-DEB63C848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graphicEl>
                                              <a:dgm id="{C88B9262-8A66-4788-A463-DEB63C848E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graphicEl>
                                              <a:dgm id="{C88B9262-8A66-4788-A463-DEB63C848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graphicEl>
                                              <a:dgm id="{C88B9262-8A66-4788-A463-DEB63C848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42DA56A-3928-462C-861A-2178666F0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graphicEl>
                                              <a:dgm id="{F42DA56A-3928-462C-861A-2178666F0E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graphicEl>
                                              <a:dgm id="{F42DA56A-3928-462C-861A-2178666F0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graphicEl>
                                              <a:dgm id="{F42DA56A-3928-462C-861A-2178666F0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53BF27A-E705-4D66-B586-7AE166351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graphicEl>
                                              <a:dgm id="{B53BF27A-E705-4D66-B586-7AE1663518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graphicEl>
                                              <a:dgm id="{B53BF27A-E705-4D66-B586-7AE166351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graphicEl>
                                              <a:dgm id="{B53BF27A-E705-4D66-B586-7AE166351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085F154-CD17-4C4B-B509-14084606D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graphicEl>
                                              <a:dgm id="{E085F154-CD17-4C4B-B509-14084606D0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graphicEl>
                                              <a:dgm id="{E085F154-CD17-4C4B-B509-14084606D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graphicEl>
                                              <a:dgm id="{E085F154-CD17-4C4B-B509-14084606D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FE2A2A4-692A-4C23-AFBB-0316E8178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graphicEl>
                                              <a:dgm id="{6FE2A2A4-692A-4C23-AFBB-0316E8178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graphicEl>
                                              <a:dgm id="{6FE2A2A4-692A-4C23-AFBB-0316E8178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graphicEl>
                                              <a:dgm id="{6FE2A2A4-692A-4C23-AFBB-0316E8178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D54DB8-C150-4290-85D6-F5B0262B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8D511D2-9CF1-40DE-BB88-A5A48A0E8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ibrant multicolour checkered floor design">
            <a:extLst>
              <a:ext uri="{FF2B5EF4-FFF2-40B4-BE49-F238E27FC236}">
                <a16:creationId xmlns:a16="http://schemas.microsoft.com/office/drawing/2014/main" id="{39A3B94E-F9E8-4435-970F-E0745FD3A2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0ADCA80-A0B1-4379-94EC-0A1A73BE1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EB4D79C-3A0E-4CB5-9A3D-BB816FD52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39C3D0-536E-4C48-A1C1-D9B718A84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36E1AB8-0CE3-48A2-942F-E12528271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2142067"/>
            <a:ext cx="3412067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Think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EAE5E-3EC7-4F6A-93C6-CD28B6586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200" y="5145513"/>
            <a:ext cx="3412067" cy="73882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600">
              <a:solidFill>
                <a:srgbClr val="6CBD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701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7CA76-C656-4332-B2BD-17A410794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suggestions: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84E1A-CE96-48FF-9119-CC9D79295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Usually, you will find a contrast. (especially in chapters 10-15). Such as in Proverbs 12.13 – An evil man is trapped by his sinful talk, but  a righteous man escapes trouble.”</a:t>
            </a:r>
          </a:p>
          <a:p>
            <a:pPr lvl="0"/>
            <a:r>
              <a:rPr lang="en-US" sz="2800" dirty="0"/>
              <a:t>Often, they evaluate conduct. Proverbs 15.27 – “he who hates bribes shall live”</a:t>
            </a:r>
          </a:p>
          <a:p>
            <a:pPr lvl="0"/>
            <a:r>
              <a:rPr lang="en-US" sz="2800" dirty="0"/>
              <a:t>They can give consequences to behavior – Proverbs 10.1- A wise son brings joy to his father.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27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6B863-BCEF-4818-B71A-8BF740685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suggestions: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16156-D2F7-43A4-9523-5883AF266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/>
              <a:t>They use figurative language. </a:t>
            </a:r>
            <a:r>
              <a:rPr lang="en-US" sz="3200" dirty="0">
                <a:solidFill>
                  <a:srgbClr val="FF0000"/>
                </a:solidFill>
              </a:rPr>
              <a:t>“Like cold water to a weary soul, so is good news from a far country.” Proverbs 25.25</a:t>
            </a:r>
          </a:p>
          <a:p>
            <a:pPr lvl="0"/>
            <a:r>
              <a:rPr lang="en-US" sz="3200" dirty="0"/>
              <a:t>Direct comparisons – Proverbs 28.6 – Better a poor man whose walk is blameless than a rich man whose way is perverse. </a:t>
            </a:r>
          </a:p>
          <a:p>
            <a:pPr lvl="0"/>
            <a:r>
              <a:rPr lang="en-US" sz="3200" dirty="0"/>
              <a:t>They tend to be earthy. That is examples from daily life. Words that even children can understand such as honeycomb, ants, etc.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1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3BE55-8CF1-4A99-A850-E8A7C2756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1E8CF-71CE-4FBE-9F8D-0BD55CE50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Choose a “proverb” from chapters 10-20 of Proverbs</a:t>
            </a:r>
          </a:p>
          <a:p>
            <a:pPr lvl="1"/>
            <a:r>
              <a:rPr lang="en-US" sz="3200" dirty="0"/>
              <a:t>What does it mean?</a:t>
            </a:r>
          </a:p>
          <a:p>
            <a:pPr lvl="1"/>
            <a:r>
              <a:rPr lang="en-US" sz="3200" dirty="0"/>
              <a:t>What does it not mean? </a:t>
            </a:r>
          </a:p>
          <a:p>
            <a:pPr lvl="1"/>
            <a:r>
              <a:rPr lang="en-US" sz="3200" dirty="0"/>
              <a:t>How might it apply to your life?</a:t>
            </a:r>
          </a:p>
          <a:p>
            <a:pPr lvl="1"/>
            <a:r>
              <a:rPr lang="en-US" sz="3200" dirty="0"/>
              <a:t>What was the imagery or illustration used?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760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84879-6D0F-4098-A3AC-567F45A9D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 within Proverbs: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725CA-98E5-4030-A923-9415D959F1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Wisdom</a:t>
            </a:r>
          </a:p>
          <a:p>
            <a:r>
              <a:rPr lang="en-US" sz="3200" dirty="0"/>
              <a:t>Marriage and purity</a:t>
            </a:r>
          </a:p>
          <a:p>
            <a:r>
              <a:rPr lang="en-US" sz="3200" dirty="0"/>
              <a:t>Wealth and poverty</a:t>
            </a:r>
          </a:p>
          <a:p>
            <a:r>
              <a:rPr lang="en-US" sz="3200" dirty="0"/>
              <a:t>Power of the tongue – using our words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C4DFF-0FFF-4358-A727-8B441E2BB5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Principles for raising children</a:t>
            </a:r>
          </a:p>
          <a:p>
            <a:r>
              <a:rPr lang="en-US" sz="3600" dirty="0"/>
              <a:t>Person discipline </a:t>
            </a:r>
          </a:p>
          <a:p>
            <a:r>
              <a:rPr lang="en-US" sz="3600" dirty="0"/>
              <a:t>Friendship </a:t>
            </a:r>
          </a:p>
          <a:p>
            <a:r>
              <a:rPr lang="en-US" sz="3600" dirty="0"/>
              <a:t>Other areas </a:t>
            </a:r>
          </a:p>
        </p:txBody>
      </p:sp>
    </p:spTree>
    <p:extLst>
      <p:ext uri="{BB962C8B-B14F-4D97-AF65-F5344CB8AC3E}">
        <p14:creationId xmlns:p14="http://schemas.microsoft.com/office/powerpoint/2010/main" val="3982605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2DE98C-1FEA-414A-8ACF-2F9244FC5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Wisdom?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6FABE3-FB13-4465-AE04-3975FCD65F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</a:rPr>
              <a:t>D</a:t>
            </a:r>
          </a:p>
          <a:p>
            <a:pPr marL="0" indent="0">
              <a:buNone/>
            </a:pPr>
            <a:r>
              <a:rPr lang="en-US" sz="4400" cap="all" dirty="0"/>
              <a:t>The knowledge of God and his word that is applied to daily life. </a:t>
            </a:r>
            <a:r>
              <a:rPr lang="en-US" sz="4400" b="1" dirty="0">
                <a:solidFill>
                  <a:srgbClr val="FFFFFF"/>
                </a:solidFill>
              </a:rPr>
              <a:t>.</a:t>
            </a:r>
            <a:endParaRPr lang="en-US" b="1" dirty="0"/>
          </a:p>
        </p:txBody>
      </p:sp>
      <p:pic>
        <p:nvPicPr>
          <p:cNvPr id="1026" name="Picture 2" descr="Seeking God&amp;#39;s Wisdom: James 1: 5-8 – The Gathering Community">
            <a:extLst>
              <a:ext uri="{FF2B5EF4-FFF2-40B4-BE49-F238E27FC236}">
                <a16:creationId xmlns:a16="http://schemas.microsoft.com/office/drawing/2014/main" id="{ED714ADF-A802-4853-8A7B-9D026809AEA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631" y="2227263"/>
            <a:ext cx="3633787" cy="36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D54DB8-C150-4290-85D6-F5B0262B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8D511D2-9CF1-40DE-BB88-A5A48A0E8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question mark of a typewriter type bar">
            <a:extLst>
              <a:ext uri="{FF2B5EF4-FFF2-40B4-BE49-F238E27FC236}">
                <a16:creationId xmlns:a16="http://schemas.microsoft.com/office/drawing/2014/main" id="{63D49FA8-E11E-470A-8092-4016696117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0ADCA80-A0B1-4379-94EC-0A1A73BE1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EB4D79C-3A0E-4CB5-9A3D-BB816FD52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839C3D0-536E-4C48-A1C1-D9B718A84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4A0FCB0-5D17-42C3-8BC9-DBCFFAE0C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2142067"/>
            <a:ext cx="3412067" cy="29718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One last tip: Read a chapter every day in the 31- day months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4210E9-543C-481B-ACD5-9945E7C0D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200" y="5145513"/>
            <a:ext cx="3412067" cy="73882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600">
              <a:solidFill>
                <a:srgbClr val="ECB7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81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F115DB35-53D7-4EDC-A965-A4349296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result for ecclesiastes">
            <a:extLst>
              <a:ext uri="{FF2B5EF4-FFF2-40B4-BE49-F238E27FC236}">
                <a16:creationId xmlns:a16="http://schemas.microsoft.com/office/drawing/2014/main" id="{275866C7-1503-42B4-B61F-88C1DC421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53" y="1208531"/>
            <a:ext cx="6313425" cy="473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4B610F9C-62FE-46FC-8607-C35030B63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A9E57B-DBE4-4879-B129-50C2E9D81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313826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FFFF"/>
                </a:solidFill>
              </a:rPr>
              <a:t>Ecclesiastes</a:t>
            </a:r>
          </a:p>
        </p:txBody>
      </p:sp>
    </p:spTree>
    <p:extLst>
      <p:ext uri="{BB962C8B-B14F-4D97-AF65-F5344CB8AC3E}">
        <p14:creationId xmlns:p14="http://schemas.microsoft.com/office/powerpoint/2010/main" val="3470320311"/>
      </p:ext>
    </p:extLst>
  </p:cSld>
  <p:clrMapOvr>
    <a:masterClrMapping/>
  </p:clrMapOvr>
  <p:transition spd="slow"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55F9E-C96A-4866-84CA-043B6E56E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Ecclesiastes Notes: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5E724-88BF-491C-8F0F-5A3E74786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Author: Solomon –written maybe at the end of his life </a:t>
            </a:r>
          </a:p>
          <a:p>
            <a:r>
              <a:rPr lang="en-US" sz="2800" dirty="0"/>
              <a:t>Hebrew name is the </a:t>
            </a:r>
            <a:r>
              <a:rPr lang="en-US" sz="2800" i="1" dirty="0" err="1"/>
              <a:t>Qoheleth</a:t>
            </a:r>
            <a:r>
              <a:rPr lang="en-US" sz="2800" dirty="0"/>
              <a:t> (the root word is kahal meaning gathering) and (speaker to it)</a:t>
            </a:r>
          </a:p>
          <a:p>
            <a:pPr lvl="1"/>
            <a:r>
              <a:rPr lang="en-US" sz="2400" dirty="0"/>
              <a:t>1.12, 7.27</a:t>
            </a:r>
          </a:p>
          <a:p>
            <a:r>
              <a:rPr lang="en-US" sz="2800" dirty="0"/>
              <a:t>Prose and poetry </a:t>
            </a:r>
          </a:p>
          <a:p>
            <a:r>
              <a:rPr lang="en-US" sz="2800" dirty="0"/>
              <a:t>An important book of Scripture and one which the Lord has used more than a few times in the conversion of the lost. </a:t>
            </a:r>
          </a:p>
        </p:txBody>
      </p:sp>
    </p:spTree>
    <p:extLst>
      <p:ext uri="{BB962C8B-B14F-4D97-AF65-F5344CB8AC3E}">
        <p14:creationId xmlns:p14="http://schemas.microsoft.com/office/powerpoint/2010/main" val="952185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84180E-E11D-4FC0-BD52-646ADE1B3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105D70-E125-4226-B4E3-0242A85123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3500" dirty="0"/>
              <a:t>What are the images that are used in this chapter?</a:t>
            </a:r>
          </a:p>
          <a:p>
            <a:endParaRPr lang="en-US" sz="3500" dirty="0"/>
          </a:p>
          <a:p>
            <a:endParaRPr lang="en-US" sz="3500" dirty="0"/>
          </a:p>
          <a:p>
            <a:endParaRPr lang="en-US" sz="3500" dirty="0"/>
          </a:p>
          <a:p>
            <a:r>
              <a:rPr lang="en-US" sz="3500" dirty="0"/>
              <a:t>What is the purpose?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403D10-224F-476C-880E-9B7AD0F029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en-US" sz="2800" dirty="0"/>
              <a:t>Rivers into the sea</a:t>
            </a:r>
          </a:p>
          <a:p>
            <a:pPr lvl="1"/>
            <a:r>
              <a:rPr lang="en-US" sz="2800" dirty="0"/>
              <a:t>Swirling wind</a:t>
            </a:r>
          </a:p>
          <a:p>
            <a:pPr lvl="1"/>
            <a:r>
              <a:rPr lang="en-US" sz="2800" dirty="0"/>
              <a:t>Sun</a:t>
            </a:r>
          </a:p>
          <a:p>
            <a:pPr lvl="1"/>
            <a:r>
              <a:rPr lang="en-US" sz="2800" dirty="0"/>
              <a:t>Eyes and ears</a:t>
            </a:r>
          </a:p>
          <a:p>
            <a:pPr lvl="1"/>
            <a:r>
              <a:rPr lang="en-US" sz="2800" dirty="0"/>
              <a:t>Time – what was and what will be –sameness</a:t>
            </a:r>
          </a:p>
          <a:p>
            <a:pPr marL="324000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Show Vanity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85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D10092-A860-4EFB-963F-A14DA3648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E15E636-2C9E-42CB-B482-436AA81BF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group of clouds in the sky&#10;&#10;Description generated with very high confidence">
            <a:extLst>
              <a:ext uri="{FF2B5EF4-FFF2-40B4-BE49-F238E27FC236}">
                <a16:creationId xmlns:a16="http://schemas.microsoft.com/office/drawing/2014/main" id="{86F7C2A5-1C01-4927-8883-5333009BD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867" r="9090" b="419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1D4AEDF-0CF9-4271-ABB7-3D3489BB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5CA534D-375A-405E-B686-06B63E663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A2342F7-EF54-4210-9029-E977C9D57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AF4D03DF-2BD7-4886-B356-2A2A63AAE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3412067" cy="1372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Ecc</a:t>
            </a:r>
            <a:r>
              <a:rPr lang="en-US" sz="2800" dirty="0">
                <a:solidFill>
                  <a:schemeClr val="bg1"/>
                </a:solidFill>
              </a:rPr>
              <a:t>. 1:6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0196A6-9E1D-4D20-A550-B84676B62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3" y="2438399"/>
            <a:ext cx="3415074" cy="35644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400" dirty="0"/>
              <a:t>The wind goes toward the south,</a:t>
            </a:r>
            <a:br>
              <a:rPr lang="en-US" sz="2400" dirty="0"/>
            </a:br>
            <a:r>
              <a:rPr lang="en-US" sz="2400" dirty="0"/>
              <a:t>And turns around to the north;</a:t>
            </a:r>
            <a:br>
              <a:rPr lang="en-US" sz="2400" dirty="0"/>
            </a:br>
            <a:r>
              <a:rPr lang="en-US" sz="2400" dirty="0"/>
              <a:t>The wind whirls about continually,</a:t>
            </a:r>
            <a:br>
              <a:rPr lang="en-US" sz="2400" dirty="0"/>
            </a:br>
            <a:r>
              <a:rPr lang="en-US" sz="2400" dirty="0"/>
              <a:t>And comes again on its circuit.</a:t>
            </a:r>
          </a:p>
        </p:txBody>
      </p:sp>
    </p:spTree>
    <p:extLst>
      <p:ext uri="{BB962C8B-B14F-4D97-AF65-F5344CB8AC3E}">
        <p14:creationId xmlns:p14="http://schemas.microsoft.com/office/powerpoint/2010/main" val="3665155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F115DB35-53D7-4EDC-A965-A4349296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ecclesiastes">
            <a:extLst>
              <a:ext uri="{FF2B5EF4-FFF2-40B4-BE49-F238E27FC236}">
                <a16:creationId xmlns:a16="http://schemas.microsoft.com/office/drawing/2014/main" id="{6F4D01DC-3500-4A31-9980-D8042AF77D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66" y="1873029"/>
            <a:ext cx="6518800" cy="340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4B610F9C-62FE-46FC-8607-C35030B63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59A13-244C-4939-BCBD-3CF1CAD70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Some specifics…</a:t>
            </a:r>
          </a:p>
        </p:txBody>
      </p:sp>
    </p:spTree>
    <p:extLst>
      <p:ext uri="{BB962C8B-B14F-4D97-AF65-F5344CB8AC3E}">
        <p14:creationId xmlns:p14="http://schemas.microsoft.com/office/powerpoint/2010/main" val="2372547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342F1-4021-4352-B990-8FD3AF59A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Leupold uses these key words: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6F599-1B57-4541-8088-EE59B5DA8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Comfort</a:t>
            </a:r>
          </a:p>
          <a:p>
            <a:r>
              <a:rPr lang="en-US" sz="4400" dirty="0"/>
              <a:t>Disillusionment </a:t>
            </a:r>
          </a:p>
          <a:p>
            <a:r>
              <a:rPr lang="en-US" sz="4400" dirty="0"/>
              <a:t>Warning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115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78F00-43D9-48C9-B345-EFB55094E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Ecclesiastes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893909-941A-4B02-9D0D-AD2F72DAE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Vanity – (Hebrew - </a:t>
            </a:r>
            <a:r>
              <a:rPr lang="en-US" dirty="0" err="1"/>
              <a:t>hebel</a:t>
            </a:r>
            <a:r>
              <a:rPr lang="en-US" dirty="0"/>
              <a:t>) “meaningless”</a:t>
            </a:r>
          </a:p>
          <a:p>
            <a:pPr lvl="1"/>
            <a:r>
              <a:rPr lang="en-US" dirty="0"/>
              <a:t>Obvious things</a:t>
            </a:r>
          </a:p>
          <a:p>
            <a:pPr lvl="1"/>
            <a:r>
              <a:rPr lang="en-US" dirty="0"/>
              <a:t>Questionable things</a:t>
            </a:r>
          </a:p>
          <a:p>
            <a:pPr lvl="1"/>
            <a:r>
              <a:rPr lang="en-US" dirty="0"/>
              <a:t>Good things</a:t>
            </a:r>
          </a:p>
          <a:p>
            <a:pPr marL="3240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b="1" dirty="0" err="1"/>
              <a:t>Dever</a:t>
            </a:r>
            <a:r>
              <a:rPr lang="en-US" sz="2000" b="1" dirty="0"/>
              <a:t> – Job learned by losing everything; Solomon learned by gaining everything. </a:t>
            </a:r>
          </a:p>
        </p:txBody>
      </p:sp>
    </p:spTree>
    <p:extLst>
      <p:ext uri="{BB962C8B-B14F-4D97-AF65-F5344CB8AC3E}">
        <p14:creationId xmlns:p14="http://schemas.microsoft.com/office/powerpoint/2010/main" val="2784867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5E22EDAF-5B6B-4EDA-874A-D2323A563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7" name="Rectangle 72">
            <a:extLst>
              <a:ext uri="{FF2B5EF4-FFF2-40B4-BE49-F238E27FC236}">
                <a16:creationId xmlns:a16="http://schemas.microsoft.com/office/drawing/2014/main" id="{447093E9-0FF5-4C8A-87CA-1A77A8A8A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531B9EF-E1F9-40FE-9CC0-C4C5F7025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41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457049-EBE6-4D4A-9603-74419DBBE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3E4D2471-0A96-437A-9AFB-BB795762C2D0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1519"/>
          <a:stretch/>
        </p:blipFill>
        <p:spPr bwMode="auto">
          <a:xfrm>
            <a:off x="446532" y="599725"/>
            <a:ext cx="11292143" cy="510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D54EC586-DBC6-420F-A910-59AC50ABF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873675"/>
            <a:ext cx="11296733" cy="5168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157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7448C2-8F21-44C8-AE90-044E20C7C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57" y="1113764"/>
            <a:ext cx="3269749" cy="4624327"/>
          </a:xfrm>
        </p:spPr>
        <p:txBody>
          <a:bodyPr anchor="ctr">
            <a:normAutofit/>
          </a:bodyPr>
          <a:lstStyle/>
          <a:p>
            <a:r>
              <a:rPr lang="en-US" sz="3200" dirty="0" err="1">
                <a:solidFill>
                  <a:srgbClr val="FFFFFF"/>
                </a:solidFill>
              </a:rPr>
              <a:t>Ecc</a:t>
            </a:r>
            <a:r>
              <a:rPr lang="en-US" sz="3200" dirty="0">
                <a:solidFill>
                  <a:srgbClr val="FFFFFF"/>
                </a:solidFill>
              </a:rPr>
              <a:t>. 11.1-2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What does this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6F64E-1150-48A6-82F2-E855CAD79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905" y="1113764"/>
            <a:ext cx="6108179" cy="5463499"/>
          </a:xfrm>
        </p:spPr>
        <p:txBody>
          <a:bodyPr anchor="ctr">
            <a:normAutofit/>
          </a:bodyPr>
          <a:lstStyle/>
          <a:p>
            <a:r>
              <a:rPr lang="en-US" sz="2400" dirty="0"/>
              <a:t>Cast (send) your bread upon the waters, for you will find it after many days. Give a portion to seven, or even to eight, for you know not what disaster may happen on earth. ESV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Cast your bread on the surface of the waters, for you will find it </a:t>
            </a:r>
            <a:r>
              <a:rPr lang="en-US" sz="2400" baseline="30000" dirty="0"/>
              <a:t>[</a:t>
            </a:r>
            <a:r>
              <a:rPr lang="en-US" sz="2400" baseline="30000" dirty="0">
                <a:hlinkClick r:id="rId2" tooltip="See footnote a"/>
              </a:rPr>
              <a:t>a</a:t>
            </a:r>
            <a:r>
              <a:rPr lang="en-US" sz="2400" baseline="30000" dirty="0"/>
              <a:t>]</a:t>
            </a:r>
            <a:r>
              <a:rPr lang="en-US" sz="2400" dirty="0"/>
              <a:t>after many days. </a:t>
            </a:r>
            <a:r>
              <a:rPr lang="en-US" sz="2400" b="1" baseline="30000" dirty="0"/>
              <a:t>2 </a:t>
            </a:r>
            <a:r>
              <a:rPr lang="en-US" sz="2400" dirty="0"/>
              <a:t>Divide your portion to seven, or even to eight, for you do not know what misfortune may occur on the earth.  (NASB)</a:t>
            </a:r>
          </a:p>
        </p:txBody>
      </p:sp>
    </p:spTree>
    <p:extLst>
      <p:ext uri="{BB962C8B-B14F-4D97-AF65-F5344CB8AC3E}">
        <p14:creationId xmlns:p14="http://schemas.microsoft.com/office/powerpoint/2010/main" val="408590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865A9-4AE2-41B8-980C-0F2003269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get this wisdom?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1A099-A67A-4B5F-BB0D-1F7338C1D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We pray – James 1:5</a:t>
            </a:r>
          </a:p>
          <a:p>
            <a:r>
              <a:rPr lang="en-US" sz="6000" dirty="0"/>
              <a:t>We seek it in his word - Proverbs 2 </a:t>
            </a:r>
          </a:p>
        </p:txBody>
      </p:sp>
    </p:spTree>
    <p:extLst>
      <p:ext uri="{BB962C8B-B14F-4D97-AF65-F5344CB8AC3E}">
        <p14:creationId xmlns:p14="http://schemas.microsoft.com/office/powerpoint/2010/main" val="14737633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F404549-B4DC-481C-926C-DED3EF1C5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8FD5CD-351E-4B06-8B78-BD5102D00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16B1F2-46D6-4937-9985-46BB219E0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6"/>
            <a:ext cx="3409783" cy="1013800"/>
          </a:xfrm>
        </p:spPr>
        <p:txBody>
          <a:bodyPr>
            <a:normAutofit/>
          </a:bodyPr>
          <a:lstStyle/>
          <a:p>
            <a:r>
              <a:rPr lang="en-US"/>
              <a:t>About life: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C0DEC-D40A-43E0-82A5-2AE7213C6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1964168"/>
            <a:ext cx="3409782" cy="40365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As you do not know what </a:t>
            </a:r>
            <a:r>
              <a:rPr lang="en-US" i="1" dirty="0">
                <a:solidFill>
                  <a:schemeClr val="bg1"/>
                </a:solidFill>
              </a:rPr>
              <a:t>is</a:t>
            </a:r>
            <a:r>
              <a:rPr lang="en-US" dirty="0">
                <a:solidFill>
                  <a:schemeClr val="bg1"/>
                </a:solidFill>
              </a:rPr>
              <a:t> the way of the </a:t>
            </a:r>
            <a:r>
              <a:rPr lang="en-US" baseline="30000" dirty="0">
                <a:solidFill>
                  <a:schemeClr val="bg1"/>
                </a:solidFill>
              </a:rPr>
              <a:t>[</a:t>
            </a:r>
            <a:r>
              <a:rPr lang="en-US" baseline="30000" dirty="0">
                <a:solidFill>
                  <a:schemeClr val="bg1"/>
                </a:solidFill>
                <a:hlinkClick r:id="rId2" tooltip="See footnote a"/>
              </a:rPr>
              <a:t>a</a:t>
            </a:r>
            <a:r>
              <a:rPr lang="en-US" baseline="30000" dirty="0">
                <a:solidFill>
                  <a:schemeClr val="bg1"/>
                </a:solidFill>
              </a:rPr>
              <a:t>]</a:t>
            </a:r>
            <a:r>
              <a:rPr lang="en-US" dirty="0">
                <a:solidFill>
                  <a:schemeClr val="bg1"/>
                </a:solidFill>
              </a:rPr>
              <a:t>wind,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Or</a:t>
            </a:r>
            <a:r>
              <a:rPr lang="en-US" dirty="0">
                <a:solidFill>
                  <a:schemeClr val="bg1"/>
                </a:solidFill>
              </a:rPr>
              <a:t> how the bones </a:t>
            </a:r>
            <a:r>
              <a:rPr lang="en-US" i="1" dirty="0">
                <a:solidFill>
                  <a:schemeClr val="bg1"/>
                </a:solidFill>
              </a:rPr>
              <a:t>grow</a:t>
            </a:r>
            <a:r>
              <a:rPr lang="en-US" dirty="0">
                <a:solidFill>
                  <a:schemeClr val="bg1"/>
                </a:solidFill>
              </a:rPr>
              <a:t> in the womb of her who is with child,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So you do not know the works of God who makes everything.</a:t>
            </a:r>
          </a:p>
          <a:p>
            <a:pPr lvl="2"/>
            <a:r>
              <a:rPr lang="en-US" dirty="0" err="1">
                <a:solidFill>
                  <a:schemeClr val="bg1"/>
                </a:solidFill>
              </a:rPr>
              <a:t>Ecc</a:t>
            </a:r>
            <a:r>
              <a:rPr lang="en-US" dirty="0">
                <a:solidFill>
                  <a:schemeClr val="bg1"/>
                </a:solidFill>
              </a:rPr>
              <a:t>. 11.5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wind">
            <a:extLst>
              <a:ext uri="{FF2B5EF4-FFF2-40B4-BE49-F238E27FC236}">
                <a16:creationId xmlns:a16="http://schemas.microsoft.com/office/drawing/2014/main" id="{0F670F3C-517C-4E65-BE44-3AEF18E6E7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8067" b="2146"/>
          <a:stretch/>
        </p:blipFill>
        <p:spPr>
          <a:xfrm>
            <a:off x="4791522" y="1614059"/>
            <a:ext cx="6489819" cy="365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781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AD54DB8-C150-4290-85D6-F5B0262B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Content Placeholder 4" descr="A body of water next to the ocean&#10;&#10;Description generated with very high confidence">
            <a:extLst>
              <a:ext uri="{FF2B5EF4-FFF2-40B4-BE49-F238E27FC236}">
                <a16:creationId xmlns:a16="http://schemas.microsoft.com/office/drawing/2014/main" id="{7CAECAC2-2783-4850-9A54-9A29EB661E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550" r="9090" b="92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C37D59-9989-4DD0-8C10-F93B18E39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4571999"/>
            <a:ext cx="10993549" cy="121420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All the rivers run into the sea, Yet the sea </a:t>
            </a:r>
            <a:r>
              <a:rPr lang="en-US" sz="2400" i="1" dirty="0"/>
              <a:t>is</a:t>
            </a:r>
            <a:r>
              <a:rPr lang="en-US" sz="2400" dirty="0"/>
              <a:t> not full; To the place from which the rivers come, There they return again. </a:t>
            </a:r>
            <a:br>
              <a:rPr lang="en-US" sz="2400" dirty="0"/>
            </a:br>
            <a:r>
              <a:rPr lang="en-US" sz="2400" dirty="0" err="1"/>
              <a:t>Ecc</a:t>
            </a:r>
            <a:r>
              <a:rPr lang="en-US" sz="2400" dirty="0"/>
              <a:t>. 1.7</a:t>
            </a:r>
          </a:p>
        </p:txBody>
      </p:sp>
    </p:spTree>
    <p:extLst>
      <p:ext uri="{BB962C8B-B14F-4D97-AF65-F5344CB8AC3E}">
        <p14:creationId xmlns:p14="http://schemas.microsoft.com/office/powerpoint/2010/main" val="27849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FDA9692-ECDC-4B59-86B2-8C90FDE1A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C05506-42A1-49C0-9D87-081CCD902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77454-CF7F-47FE-9672-9D749636B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FFFEFF"/>
                </a:solidFill>
              </a:rPr>
              <a:t>Ecclesiastes </a:t>
            </a:r>
            <a:br>
              <a:rPr lang="en-US" sz="2200" dirty="0">
                <a:solidFill>
                  <a:srgbClr val="FFFEFF"/>
                </a:solidFill>
              </a:rPr>
            </a:br>
            <a:r>
              <a:rPr lang="en-US" sz="2200" dirty="0">
                <a:solidFill>
                  <a:srgbClr val="FFFEFF"/>
                </a:solidFill>
              </a:rPr>
              <a:t>12:13-14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2B2D20A-EEE4-4A92-BB61-9178EBCE10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932269"/>
              </p:ext>
            </p:extLst>
          </p:nvPr>
        </p:nvGraphicFramePr>
        <p:xfrm>
          <a:off x="642938" y="858445"/>
          <a:ext cx="10906125" cy="396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44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0574FC-613F-4D7F-B386-D47D21038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0574FC-613F-4D7F-B386-D47D210380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0574FC-613F-4D7F-B386-D47D21038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0574FC-613F-4D7F-B386-D47D21038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0574FC-613F-4D7F-B386-D47D21038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0574FC-613F-4D7F-B386-D47D21038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0574FC-613F-4D7F-B386-D47D21038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0574FC-613F-4D7F-B386-D47D2103805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0574FC-613F-4D7F-B386-D47D2103805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0574FC-613F-4D7F-B386-D47D2103805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0574FC-613F-4D7F-B386-D47D2103805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0574FC-613F-4D7F-B386-D47D2103805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0574FC-613F-4D7F-B386-D47D2103805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0574FC-613F-4D7F-B386-D47D2103805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0574FC-613F-4D7F-B386-D47D2103805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BE1C24-31BB-4784-91A9-9F1F3F9C6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BE1C24-31BB-4784-91A9-9F1F3F9C66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BE1C24-31BB-4784-91A9-9F1F3F9C6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BE1C24-31BB-4784-91A9-9F1F3F9C6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BE1C24-31BB-4784-91A9-9F1F3F9C6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BE1C24-31BB-4784-91A9-9F1F3F9C6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BE1C24-31BB-4784-91A9-9F1F3F9C6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BE1C24-31BB-4784-91A9-9F1F3F9C667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BE1C24-31BB-4784-91A9-9F1F3F9C667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BE1C24-31BB-4784-91A9-9F1F3F9C667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BE1C24-31BB-4784-91A9-9F1F3F9C667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BE1C24-31BB-4784-91A9-9F1F3F9C667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BE1C24-31BB-4784-91A9-9F1F3F9C667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BE1C24-31BB-4784-91A9-9F1F3F9C667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BE1C24-31BB-4784-91A9-9F1F3F9C667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50EF13-B199-4074-81F5-3D211FFE1A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50EF13-B199-4074-81F5-3D211FFE1A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50EF13-B199-4074-81F5-3D211FFE1A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50EF13-B199-4074-81F5-3D211FFE1A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50EF13-B199-4074-81F5-3D211FFE1A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50EF13-B199-4074-81F5-3D211FFE1A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50EF13-B199-4074-81F5-3D211FFE1A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50EF13-B199-4074-81F5-3D211FFE1AE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50EF13-B199-4074-81F5-3D211FFE1AE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50EF13-B199-4074-81F5-3D211FFE1AE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50EF13-B199-4074-81F5-3D211FFE1AE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50EF13-B199-4074-81F5-3D211FFE1AE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50EF13-B199-4074-81F5-3D211FFE1AE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50EF13-B199-4074-81F5-3D211FFE1AE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50EF13-B199-4074-81F5-3D211FFE1AE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6E4D59-1401-4EDD-841C-1B3DB6C65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6E4D59-1401-4EDD-841C-1B3DB6C65F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6E4D59-1401-4EDD-841C-1B3DB6C65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6E4D59-1401-4EDD-841C-1B3DB6C65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6E4D59-1401-4EDD-841C-1B3DB6C65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6E4D59-1401-4EDD-841C-1B3DB6C65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6E4D59-1401-4EDD-841C-1B3DB6C65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6E4D59-1401-4EDD-841C-1B3DB6C65FB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6E4D59-1401-4EDD-841C-1B3DB6C65FB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6E4D59-1401-4EDD-841C-1B3DB6C65FB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6E4D59-1401-4EDD-841C-1B3DB6C65FB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6E4D59-1401-4EDD-841C-1B3DB6C65FB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6E4D59-1401-4EDD-841C-1B3DB6C65FB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6E4D59-1401-4EDD-841C-1B3DB6C65FB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6E4D59-1401-4EDD-841C-1B3DB6C65FB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725430-7D2F-4842-9F53-1A8103F31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725430-7D2F-4842-9F53-1A8103F31E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725430-7D2F-4842-9F53-1A8103F31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725430-7D2F-4842-9F53-1A8103F31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725430-7D2F-4842-9F53-1A8103F31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725430-7D2F-4842-9F53-1A8103F31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725430-7D2F-4842-9F53-1A8103F31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725430-7D2F-4842-9F53-1A8103F31E3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725430-7D2F-4842-9F53-1A8103F31E3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725430-7D2F-4842-9F53-1A8103F31E3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725430-7D2F-4842-9F53-1A8103F31E3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725430-7D2F-4842-9F53-1A8103F31E3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725430-7D2F-4842-9F53-1A8103F31E3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725430-7D2F-4842-9F53-1A8103F31E3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725430-7D2F-4842-9F53-1A8103F31E3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52B475-EB97-4BCE-85FA-0E1DC425B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52B475-EB97-4BCE-85FA-0E1DC425B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52B475-EB97-4BCE-85FA-0E1DC425B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52B475-EB97-4BCE-85FA-0E1DC425B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52B475-EB97-4BCE-85FA-0E1DC425B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52B475-EB97-4BCE-85FA-0E1DC425B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52B475-EB97-4BCE-85FA-0E1DC425B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52B475-EB97-4BCE-85FA-0E1DC425B89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52B475-EB97-4BCE-85FA-0E1DC425B89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52B475-EB97-4BCE-85FA-0E1DC425B89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52B475-EB97-4BCE-85FA-0E1DC425B89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52B475-EB97-4BCE-85FA-0E1DC425B89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52B475-EB97-4BCE-85FA-0E1DC425B89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52B475-EB97-4BCE-85FA-0E1DC425B89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52B475-EB97-4BCE-85FA-0E1DC425B89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A87CA5-3F64-4875-8426-4433702C8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A87CA5-3F64-4875-8426-4433702C87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A87CA5-3F64-4875-8426-4433702C8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A87CA5-3F64-4875-8426-4433702C8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A87CA5-3F64-4875-8426-4433702C8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A87CA5-3F64-4875-8426-4433702C8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A87CA5-3F64-4875-8426-4433702C8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A87CA5-3F64-4875-8426-4433702C874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A87CA5-3F64-4875-8426-4433702C874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A87CA5-3F64-4875-8426-4433702C874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A87CA5-3F64-4875-8426-4433702C874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A87CA5-3F64-4875-8426-4433702C874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A87CA5-3F64-4875-8426-4433702C874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A87CA5-3F64-4875-8426-4433702C874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A87CA5-3F64-4875-8426-4433702C874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55650B-277E-4074-A4EF-F8285D1E9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55650B-277E-4074-A4EF-F8285D1E9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55650B-277E-4074-A4EF-F8285D1E9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55650B-277E-4074-A4EF-F8285D1E9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55650B-277E-4074-A4EF-F8285D1E9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55650B-277E-4074-A4EF-F8285D1E9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55650B-277E-4074-A4EF-F8285D1E9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55650B-277E-4074-A4EF-F8285D1E9F9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55650B-277E-4074-A4EF-F8285D1E9F9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55650B-277E-4074-A4EF-F8285D1E9F9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55650B-277E-4074-A4EF-F8285D1E9F9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55650B-277E-4074-A4EF-F8285D1E9F9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55650B-277E-4074-A4EF-F8285D1E9F9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55650B-277E-4074-A4EF-F8285D1E9F9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55650B-277E-4074-A4EF-F8285D1E9F9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0D6DCC-165D-4DC7-AD00-ABEB5F38E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0D6DCC-165D-4DC7-AD00-ABEB5F38EE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0D6DCC-165D-4DC7-AD00-ABEB5F38E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0D6DCC-165D-4DC7-AD00-ABEB5F38E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0D6DCC-165D-4DC7-AD00-ABEB5F38E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0D6DCC-165D-4DC7-AD00-ABEB5F38E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0D6DCC-165D-4DC7-AD00-ABEB5F38E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0D6DCC-165D-4DC7-AD00-ABEB5F38EEB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0D6DCC-165D-4DC7-AD00-ABEB5F38EEB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0D6DCC-165D-4DC7-AD00-ABEB5F38EEB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0D6DCC-165D-4DC7-AD00-ABEB5F38EEB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0D6DCC-165D-4DC7-AD00-ABEB5F38EEB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0D6DCC-165D-4DC7-AD00-ABEB5F38EEB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0D6DCC-165D-4DC7-AD00-ABEB5F38EEB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0D6DCC-165D-4DC7-AD00-ABEB5F38EEB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DC84C8-FED5-4C45-A7B8-C3552E472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DC84C8-FED5-4C45-A7B8-C3552E4724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DC84C8-FED5-4C45-A7B8-C3552E472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DC84C8-FED5-4C45-A7B8-C3552E472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DC84C8-FED5-4C45-A7B8-C3552E472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DC84C8-FED5-4C45-A7B8-C3552E472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DC84C8-FED5-4C45-A7B8-C3552E472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DC84C8-FED5-4C45-A7B8-C3552E47248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DC84C8-FED5-4C45-A7B8-C3552E47248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DC84C8-FED5-4C45-A7B8-C3552E47248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DC84C8-FED5-4C45-A7B8-C3552E47248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DC84C8-FED5-4C45-A7B8-C3552E47248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DC84C8-FED5-4C45-A7B8-C3552E47248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DC84C8-FED5-4C45-A7B8-C3552E47248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DC84C8-FED5-4C45-A7B8-C3552E47248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ACBDE5-EBC8-4089-9EE4-2520689B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ACBDE5-EBC8-4089-9EE4-2520689B3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ACBDE5-EBC8-4089-9EE4-2520689B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ACBDE5-EBC8-4089-9EE4-2520689B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ACBDE5-EBC8-4089-9EE4-2520689B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ACBDE5-EBC8-4089-9EE4-2520689B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ACBDE5-EBC8-4089-9EE4-2520689B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ACBDE5-EBC8-4089-9EE4-2520689B37B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ACBDE5-EBC8-4089-9EE4-2520689B37B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ACBDE5-EBC8-4089-9EE4-2520689B37B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ACBDE5-EBC8-4089-9EE4-2520689B37B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ACBDE5-EBC8-4089-9EE4-2520689B37B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ACBDE5-EBC8-4089-9EE4-2520689B37B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ACBDE5-EBC8-4089-9EE4-2520689B37B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ACBDE5-EBC8-4089-9EE4-2520689B37B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19901-21EA-46AE-B3F2-6A7AD436C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Song of Solomon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92D83-18F9-4EE8-AA8E-4547F5694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/>
          <a:lstStyle/>
          <a:p>
            <a:r>
              <a:rPr lang="en-US" dirty="0"/>
              <a:t>Has been called Canticles</a:t>
            </a:r>
          </a:p>
          <a:p>
            <a:r>
              <a:rPr lang="en-US" dirty="0"/>
              <a:t>Part of the Writings</a:t>
            </a:r>
          </a:p>
          <a:p>
            <a:r>
              <a:rPr lang="en-US" dirty="0"/>
              <a:t>Interpretations:</a:t>
            </a:r>
          </a:p>
          <a:p>
            <a:pPr lvl="1"/>
            <a:r>
              <a:rPr lang="en-US" dirty="0"/>
              <a:t>Dramatic – like a play</a:t>
            </a:r>
          </a:p>
          <a:p>
            <a:pPr lvl="1"/>
            <a:r>
              <a:rPr lang="en-US" dirty="0"/>
              <a:t>Allegory – God’s love for the church </a:t>
            </a:r>
          </a:p>
          <a:p>
            <a:pPr lvl="1"/>
            <a:r>
              <a:rPr lang="en-US" dirty="0"/>
              <a:t>Typology – greater type – Christ </a:t>
            </a:r>
          </a:p>
          <a:p>
            <a:pPr lvl="1"/>
            <a:endParaRPr lang="en-US" dirty="0"/>
          </a:p>
          <a:p>
            <a:pPr marL="324000" lvl="1" indent="0">
              <a:buNone/>
            </a:pPr>
            <a:r>
              <a:rPr lang="en-US" dirty="0"/>
              <a:t>				</a:t>
            </a:r>
          </a:p>
          <a:p>
            <a:pPr marL="324000" lvl="1" indent="0">
              <a:buNone/>
            </a:pPr>
            <a:r>
              <a:rPr lang="en-US" dirty="0"/>
              <a:t>				</a:t>
            </a:r>
          </a:p>
          <a:p>
            <a:pPr marL="324000" lvl="1" indent="0">
              <a:buNone/>
            </a:pPr>
            <a:r>
              <a:rPr lang="en-US" dirty="0"/>
              <a:t>				</a:t>
            </a:r>
            <a:r>
              <a:rPr lang="en-US" sz="2000" dirty="0"/>
              <a:t>Human love poem </a:t>
            </a:r>
            <a:endParaRPr lang="en-US" dirty="0"/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D3E5C59D-B298-42EF-AD29-0BB026EEB922}"/>
              </a:ext>
            </a:extLst>
          </p:cNvPr>
          <p:cNvCxnSpPr/>
          <p:nvPr/>
        </p:nvCxnSpPr>
        <p:spPr>
          <a:xfrm>
            <a:off x="1103086" y="4963886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69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ong of solomon">
            <a:extLst>
              <a:ext uri="{FF2B5EF4-FFF2-40B4-BE49-F238E27FC236}">
                <a16:creationId xmlns:a16="http://schemas.microsoft.com/office/drawing/2014/main" id="{6512A587-7629-4DF9-A748-0B2F1260A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88"/>
            <a:ext cx="12192000" cy="677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63228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8C4F57-376C-4AA5-92EA-49CF5C4FE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Proverbs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7E116F-03E6-40EC-A24E-5B3B699D12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40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D54DB8-C150-4290-85D6-F5B0262B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7C35B5F-59FB-4E4A-A4E6-85CC504D7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agnifying glass and question mark">
            <a:extLst>
              <a:ext uri="{FF2B5EF4-FFF2-40B4-BE49-F238E27FC236}">
                <a16:creationId xmlns:a16="http://schemas.microsoft.com/office/drawing/2014/main" id="{439365B3-D24C-8D3E-55E4-E996375BB3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66203B4-6411-4E9D-AAC1-D798EF731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10D9114-A47D-47E3-9417-1858C7C68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E6705EF-CBA4-4963-9FCA-08B2780142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F8C30C-9E6B-40FF-9C5A-1A7393C82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770563"/>
            <a:ext cx="3412067" cy="2867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is the beginning of wisdom?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376D0-9021-42B7-82D1-E2C78892A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200" y="3775583"/>
            <a:ext cx="3412067" cy="21087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The fear of the Lord</a:t>
            </a:r>
          </a:p>
          <a:p>
            <a:r>
              <a:rPr lang="en-US" sz="1600" b="1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- Proverbs 1:7</a:t>
            </a:r>
          </a:p>
        </p:txBody>
      </p:sp>
    </p:spTree>
    <p:extLst>
      <p:ext uri="{BB962C8B-B14F-4D97-AF65-F5344CB8AC3E}">
        <p14:creationId xmlns:p14="http://schemas.microsoft.com/office/powerpoint/2010/main" val="320085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7BE20-8002-4E31-B533-EC590C692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Proverbs 2:1-5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6E587-8945-443D-B09F-E098BB5BF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Treasure </a:t>
            </a:r>
          </a:p>
          <a:p>
            <a:r>
              <a:rPr lang="en-US" sz="2000" dirty="0"/>
              <a:t>Make attentive</a:t>
            </a:r>
          </a:p>
          <a:p>
            <a:r>
              <a:rPr lang="en-US" sz="2000" dirty="0"/>
              <a:t>Incline your heart</a:t>
            </a:r>
          </a:p>
          <a:p>
            <a:r>
              <a:rPr lang="en-US" sz="2000" dirty="0"/>
              <a:t>Call out for</a:t>
            </a:r>
          </a:p>
          <a:p>
            <a:r>
              <a:rPr lang="en-US" sz="2000" dirty="0"/>
              <a:t>Receive</a:t>
            </a:r>
          </a:p>
          <a:p>
            <a:r>
              <a:rPr lang="en-US" sz="2000" dirty="0"/>
              <a:t>Raise your voice </a:t>
            </a:r>
          </a:p>
          <a:p>
            <a:r>
              <a:rPr lang="en-US" sz="2000" dirty="0"/>
              <a:t>Seek and search </a:t>
            </a:r>
          </a:p>
        </p:txBody>
      </p:sp>
    </p:spTree>
    <p:extLst>
      <p:ext uri="{BB962C8B-B14F-4D97-AF65-F5344CB8AC3E}">
        <p14:creationId xmlns:p14="http://schemas.microsoft.com/office/powerpoint/2010/main" val="4108516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03EEB-BDD7-44DC-A542-CF4FB137D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hinders us growing in wisdom?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4B066-A84B-4FA4-981F-FCC72EF39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Pride! – we don’t want to listen </a:t>
            </a:r>
          </a:p>
          <a:p>
            <a:r>
              <a:rPr lang="en-US" sz="3200" dirty="0"/>
              <a:t>Habitual sins – not learning from past mistakes (I Peter 2:1-3)</a:t>
            </a:r>
          </a:p>
          <a:p>
            <a:r>
              <a:rPr lang="en-US" sz="3200" dirty="0"/>
              <a:t>Original sin – </a:t>
            </a:r>
          </a:p>
          <a:p>
            <a:r>
              <a:rPr lang="en-US" sz="3200" dirty="0"/>
              <a:t>Investing in people or things that draw us away from God </a:t>
            </a:r>
          </a:p>
          <a:p>
            <a:r>
              <a:rPr lang="en-US" sz="3200" dirty="0"/>
              <a:t>Not having discretion or discernment </a:t>
            </a:r>
          </a:p>
          <a:p>
            <a:r>
              <a:rPr lang="en-US" sz="3200" dirty="0"/>
              <a:t>Not investing in people who draw us to God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298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D54DB8-C150-4290-85D6-F5B0262B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8D511D2-9CF1-40DE-BB88-A5A48A0E8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ulti-coloured confetti">
            <a:extLst>
              <a:ext uri="{FF2B5EF4-FFF2-40B4-BE49-F238E27FC236}">
                <a16:creationId xmlns:a16="http://schemas.microsoft.com/office/drawing/2014/main" id="{5521D548-D699-41A1-A659-FC709EC0D9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18" b="27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0ADCA80-A0B1-4379-94EC-0A1A73BE1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EB4D79C-3A0E-4CB5-9A3D-BB816FD52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839C3D0-536E-4C48-A1C1-D9B718A84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D8E58BDD-9852-4B92-9B39-328127838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2142067"/>
            <a:ext cx="3412067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Proverb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7773B9-2C17-4227-83FF-7E13E8AFF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200" y="5145513"/>
            <a:ext cx="3412067" cy="7388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dirty="0">
                <a:solidFill>
                  <a:srgbClr val="69B35E"/>
                </a:solidFill>
              </a:rPr>
              <a:t>A wise pithy saying </a:t>
            </a:r>
          </a:p>
        </p:txBody>
      </p:sp>
    </p:spTree>
    <p:extLst>
      <p:ext uri="{BB962C8B-B14F-4D97-AF65-F5344CB8AC3E}">
        <p14:creationId xmlns:p14="http://schemas.microsoft.com/office/powerpoint/2010/main" val="248030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6ACDE-3188-45FD-983A-6DDCC67E5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hlinkClick r:id="rId2"/>
              </a:rPr>
              <a:t> </a:t>
            </a:r>
            <a:endParaRPr lang="en-US" b="1" dirty="0"/>
          </a:p>
        </p:txBody>
      </p:sp>
      <p:pic>
        <p:nvPicPr>
          <p:cNvPr id="2050" name="Picture 2" descr="Image result for Proverbs">
            <a:extLst>
              <a:ext uri="{FF2B5EF4-FFF2-40B4-BE49-F238E27FC236}">
                <a16:creationId xmlns:a16="http://schemas.microsoft.com/office/drawing/2014/main" id="{CB523063-C867-4D58-AD09-9629504D39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023" y="2087518"/>
            <a:ext cx="6281738" cy="418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03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vidend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1021</Words>
  <Application>Microsoft Office PowerPoint</Application>
  <PresentationFormat>Widescreen</PresentationFormat>
  <Paragraphs>140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Calibri</vt:lpstr>
      <vt:lpstr>Gill Sans MT</vt:lpstr>
      <vt:lpstr>Wingdings 2</vt:lpstr>
      <vt:lpstr>Dividend</vt:lpstr>
      <vt:lpstr>Proverbs – Learning God’s Wisdom</vt:lpstr>
      <vt:lpstr>What is Wisdom?</vt:lpstr>
      <vt:lpstr>How do we get this wisdom?</vt:lpstr>
      <vt:lpstr>Proverbs </vt:lpstr>
      <vt:lpstr>What is the beginning of wisdom?</vt:lpstr>
      <vt:lpstr>Proverbs 2:1-5</vt:lpstr>
      <vt:lpstr>What hinders us growing in wisdom?</vt:lpstr>
      <vt:lpstr>Proverb</vt:lpstr>
      <vt:lpstr> </vt:lpstr>
      <vt:lpstr>Proverbs</vt:lpstr>
      <vt:lpstr>Solomon</vt:lpstr>
      <vt:lpstr>More Facts </vt:lpstr>
      <vt:lpstr>PowerPoint Presentation</vt:lpstr>
      <vt:lpstr>Another Outline</vt:lpstr>
      <vt:lpstr>Think  </vt:lpstr>
      <vt:lpstr>Some suggestions:</vt:lpstr>
      <vt:lpstr>Some suggestions:</vt:lpstr>
      <vt:lpstr>Activity: </vt:lpstr>
      <vt:lpstr>Themes within Proverbs:</vt:lpstr>
      <vt:lpstr>One last tip: Read a chapter every day in the 31- day months </vt:lpstr>
      <vt:lpstr>Ecclesiastes</vt:lpstr>
      <vt:lpstr>Ecclesiastes Notes:</vt:lpstr>
      <vt:lpstr>Chapter 1</vt:lpstr>
      <vt:lpstr>Ecc. 1:6</vt:lpstr>
      <vt:lpstr>Some specifics…</vt:lpstr>
      <vt:lpstr>Leupold uses these key words: </vt:lpstr>
      <vt:lpstr>Ecclesiastes </vt:lpstr>
      <vt:lpstr>PowerPoint Presentation</vt:lpstr>
      <vt:lpstr>Ecc. 11.1-2 What does this mean?</vt:lpstr>
      <vt:lpstr>About life:</vt:lpstr>
      <vt:lpstr>All the rivers run into the sea, Yet the sea is not full; To the place from which the rivers come, There they return again.  Ecc. 1.7</vt:lpstr>
      <vt:lpstr>Ecclesiastes  12:13-14</vt:lpstr>
      <vt:lpstr>Song of Solomon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 ahead:</dc:title>
  <dc:creator>Stephen Byrd</dc:creator>
  <cp:lastModifiedBy>Stephen Byrd</cp:lastModifiedBy>
  <cp:revision>19</cp:revision>
  <dcterms:created xsi:type="dcterms:W3CDTF">2022-01-11T02:50:51Z</dcterms:created>
  <dcterms:modified xsi:type="dcterms:W3CDTF">2023-11-25T23:36:48Z</dcterms:modified>
</cp:coreProperties>
</file>