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5" r:id="rId2"/>
    <p:sldMasterId id="2147483721" r:id="rId3"/>
  </p:sldMasterIdLst>
  <p:sldIdLst>
    <p:sldId id="329" r:id="rId4"/>
    <p:sldId id="343" r:id="rId5"/>
    <p:sldId id="332" r:id="rId6"/>
    <p:sldId id="336" r:id="rId7"/>
    <p:sldId id="299" r:id="rId8"/>
    <p:sldId id="313" r:id="rId9"/>
    <p:sldId id="259" r:id="rId10"/>
    <p:sldId id="333" r:id="rId11"/>
    <p:sldId id="334" r:id="rId12"/>
    <p:sldId id="337" r:id="rId13"/>
    <p:sldId id="338" r:id="rId14"/>
    <p:sldId id="264" r:id="rId15"/>
    <p:sldId id="340" r:id="rId16"/>
    <p:sldId id="278" r:id="rId17"/>
    <p:sldId id="271" r:id="rId18"/>
    <p:sldId id="277" r:id="rId19"/>
    <p:sldId id="276" r:id="rId20"/>
    <p:sldId id="273" r:id="rId21"/>
    <p:sldId id="274" r:id="rId22"/>
    <p:sldId id="272" r:id="rId23"/>
    <p:sldId id="260" r:id="rId24"/>
    <p:sldId id="268" r:id="rId25"/>
    <p:sldId id="261" r:id="rId26"/>
    <p:sldId id="270" r:id="rId27"/>
    <p:sldId id="257" r:id="rId28"/>
    <p:sldId id="265" r:id="rId29"/>
    <p:sldId id="269" r:id="rId30"/>
    <p:sldId id="341" r:id="rId31"/>
    <p:sldId id="285" r:id="rId32"/>
    <p:sldId id="286" r:id="rId33"/>
    <p:sldId id="288" r:id="rId34"/>
    <p:sldId id="287" r:id="rId35"/>
    <p:sldId id="289" r:id="rId36"/>
    <p:sldId id="290" r:id="rId37"/>
    <p:sldId id="291" r:id="rId38"/>
    <p:sldId id="292" r:id="rId39"/>
    <p:sldId id="294" r:id="rId40"/>
    <p:sldId id="342" r:id="rId41"/>
    <p:sldId id="295" r:id="rId42"/>
    <p:sldId id="296" r:id="rId43"/>
    <p:sldId id="297" r:id="rId44"/>
    <p:sldId id="298" r:id="rId45"/>
    <p:sldId id="344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5" r:id="rId63"/>
    <p:sldId id="326" r:id="rId64"/>
    <p:sldId id="330" r:id="rId65"/>
    <p:sldId id="345" r:id="rId66"/>
    <p:sldId id="339" r:id="rId67"/>
    <p:sldId id="331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8A2A5C-60BA-4683-8025-E9CB49099875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B571C65-69ED-44D3-A4E3-38470A8A4FC2}">
      <dgm:prSet/>
      <dgm:spPr/>
      <dgm:t>
        <a:bodyPr/>
        <a:lstStyle/>
        <a:p>
          <a:r>
            <a:rPr lang="en-US" dirty="0"/>
            <a:t>Jeremiah - 21835</a:t>
          </a:r>
        </a:p>
      </dgm:t>
    </dgm:pt>
    <dgm:pt modelId="{0FBD2B20-1D34-4985-AF67-4A7EDA9F924A}" type="parTrans" cxnId="{38064B07-A6CD-4A7C-B73A-1A4D20C30E94}">
      <dgm:prSet/>
      <dgm:spPr/>
      <dgm:t>
        <a:bodyPr/>
        <a:lstStyle/>
        <a:p>
          <a:endParaRPr lang="en-US"/>
        </a:p>
      </dgm:t>
    </dgm:pt>
    <dgm:pt modelId="{5C6A8066-4CC5-48ED-88AE-03D8B77D39D1}" type="sibTrans" cxnId="{38064B07-A6CD-4A7C-B73A-1A4D20C30E94}">
      <dgm:prSet/>
      <dgm:spPr/>
      <dgm:t>
        <a:bodyPr/>
        <a:lstStyle/>
        <a:p>
          <a:endParaRPr lang="en-US"/>
        </a:p>
      </dgm:t>
    </dgm:pt>
    <dgm:pt modelId="{8B687525-0234-45FC-8AB7-FE6BAE242471}">
      <dgm:prSet/>
      <dgm:spPr/>
      <dgm:t>
        <a:bodyPr/>
        <a:lstStyle/>
        <a:p>
          <a:r>
            <a:rPr lang="en-US"/>
            <a:t>Isaiah - 16932</a:t>
          </a:r>
        </a:p>
      </dgm:t>
    </dgm:pt>
    <dgm:pt modelId="{FCE188AD-B31B-4AC6-AAC5-7E91E78D9B67}" type="parTrans" cxnId="{43425FAE-83EB-4C7C-88C9-7D6CA69FF853}">
      <dgm:prSet/>
      <dgm:spPr/>
      <dgm:t>
        <a:bodyPr/>
        <a:lstStyle/>
        <a:p>
          <a:endParaRPr lang="en-US"/>
        </a:p>
      </dgm:t>
    </dgm:pt>
    <dgm:pt modelId="{4389E419-EDBB-44FF-A5BB-583BFB282C02}" type="sibTrans" cxnId="{43425FAE-83EB-4C7C-88C9-7D6CA69FF853}">
      <dgm:prSet/>
      <dgm:spPr/>
      <dgm:t>
        <a:bodyPr/>
        <a:lstStyle/>
        <a:p>
          <a:endParaRPr lang="en-US"/>
        </a:p>
      </dgm:t>
    </dgm:pt>
    <dgm:pt modelId="{13919608-2616-485B-A8EB-05F0A60FBDFC}">
      <dgm:prSet/>
      <dgm:spPr/>
      <dgm:t>
        <a:bodyPr/>
        <a:lstStyle/>
        <a:p>
          <a:r>
            <a:rPr lang="en-US"/>
            <a:t>Ezekiel – 18730</a:t>
          </a:r>
        </a:p>
      </dgm:t>
    </dgm:pt>
    <dgm:pt modelId="{7C281511-4618-4E76-8C92-9730F7DA0E95}" type="parTrans" cxnId="{D47FABBF-19A7-4178-8476-29EC84B7B42F}">
      <dgm:prSet/>
      <dgm:spPr/>
      <dgm:t>
        <a:bodyPr/>
        <a:lstStyle/>
        <a:p>
          <a:endParaRPr lang="en-US"/>
        </a:p>
      </dgm:t>
    </dgm:pt>
    <dgm:pt modelId="{E675D676-D6F9-44F4-B53C-B4E43A15F8CA}" type="sibTrans" cxnId="{D47FABBF-19A7-4178-8476-29EC84B7B42F}">
      <dgm:prSet/>
      <dgm:spPr/>
      <dgm:t>
        <a:bodyPr/>
        <a:lstStyle/>
        <a:p>
          <a:endParaRPr lang="en-US"/>
        </a:p>
      </dgm:t>
    </dgm:pt>
    <dgm:pt modelId="{3E9D6C07-BC1D-4C48-9DDF-2CD0B6AF5510}" type="pres">
      <dgm:prSet presAssocID="{A78A2A5C-60BA-4683-8025-E9CB49099875}" presName="linear" presStyleCnt="0">
        <dgm:presLayoutVars>
          <dgm:animLvl val="lvl"/>
          <dgm:resizeHandles val="exact"/>
        </dgm:presLayoutVars>
      </dgm:prSet>
      <dgm:spPr/>
    </dgm:pt>
    <dgm:pt modelId="{838B39B3-B1A3-4D24-A99B-43C4A4EA1BBD}" type="pres">
      <dgm:prSet presAssocID="{DB571C65-69ED-44D3-A4E3-38470A8A4FC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A75593B-AF94-46FD-84CE-F320718900DB}" type="pres">
      <dgm:prSet presAssocID="{5C6A8066-4CC5-48ED-88AE-03D8B77D39D1}" presName="spacer" presStyleCnt="0"/>
      <dgm:spPr/>
    </dgm:pt>
    <dgm:pt modelId="{0ABCB02A-0186-4E1D-A8C5-A18EB6987A9E}" type="pres">
      <dgm:prSet presAssocID="{8B687525-0234-45FC-8AB7-FE6BAE24247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B6B87F6-5A70-40F7-88AD-93BCC0BAF0D6}" type="pres">
      <dgm:prSet presAssocID="{4389E419-EDBB-44FF-A5BB-583BFB282C02}" presName="spacer" presStyleCnt="0"/>
      <dgm:spPr/>
    </dgm:pt>
    <dgm:pt modelId="{29373EDF-C336-4305-ADA0-F127052BC697}" type="pres">
      <dgm:prSet presAssocID="{13919608-2616-485B-A8EB-05F0A60FBDF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8064B07-A6CD-4A7C-B73A-1A4D20C30E94}" srcId="{A78A2A5C-60BA-4683-8025-E9CB49099875}" destId="{DB571C65-69ED-44D3-A4E3-38470A8A4FC2}" srcOrd="0" destOrd="0" parTransId="{0FBD2B20-1D34-4985-AF67-4A7EDA9F924A}" sibTransId="{5C6A8066-4CC5-48ED-88AE-03D8B77D39D1}"/>
    <dgm:cxn modelId="{02398B2E-F340-4E64-95A6-330D093158BE}" type="presOf" srcId="{13919608-2616-485B-A8EB-05F0A60FBDFC}" destId="{29373EDF-C336-4305-ADA0-F127052BC697}" srcOrd="0" destOrd="0" presId="urn:microsoft.com/office/officeart/2005/8/layout/vList2"/>
    <dgm:cxn modelId="{8FE74859-BBE3-4F34-8C95-5ECE1F82DE1F}" type="presOf" srcId="{DB571C65-69ED-44D3-A4E3-38470A8A4FC2}" destId="{838B39B3-B1A3-4D24-A99B-43C4A4EA1BBD}" srcOrd="0" destOrd="0" presId="urn:microsoft.com/office/officeart/2005/8/layout/vList2"/>
    <dgm:cxn modelId="{43425FAE-83EB-4C7C-88C9-7D6CA69FF853}" srcId="{A78A2A5C-60BA-4683-8025-E9CB49099875}" destId="{8B687525-0234-45FC-8AB7-FE6BAE242471}" srcOrd="1" destOrd="0" parTransId="{FCE188AD-B31B-4AC6-AAC5-7E91E78D9B67}" sibTransId="{4389E419-EDBB-44FF-A5BB-583BFB282C02}"/>
    <dgm:cxn modelId="{91984BBB-6045-4A37-9BA8-7F680446D7C0}" type="presOf" srcId="{A78A2A5C-60BA-4683-8025-E9CB49099875}" destId="{3E9D6C07-BC1D-4C48-9DDF-2CD0B6AF5510}" srcOrd="0" destOrd="0" presId="urn:microsoft.com/office/officeart/2005/8/layout/vList2"/>
    <dgm:cxn modelId="{D47FABBF-19A7-4178-8476-29EC84B7B42F}" srcId="{A78A2A5C-60BA-4683-8025-E9CB49099875}" destId="{13919608-2616-485B-A8EB-05F0A60FBDFC}" srcOrd="2" destOrd="0" parTransId="{7C281511-4618-4E76-8C92-9730F7DA0E95}" sibTransId="{E675D676-D6F9-44F4-B53C-B4E43A15F8CA}"/>
    <dgm:cxn modelId="{B8C838CA-95B5-4CA8-8C0A-3DD921043281}" type="presOf" srcId="{8B687525-0234-45FC-8AB7-FE6BAE242471}" destId="{0ABCB02A-0186-4E1D-A8C5-A18EB6987A9E}" srcOrd="0" destOrd="0" presId="urn:microsoft.com/office/officeart/2005/8/layout/vList2"/>
    <dgm:cxn modelId="{D408EDE1-1672-4565-875F-F17A96F938AD}" type="presParOf" srcId="{3E9D6C07-BC1D-4C48-9DDF-2CD0B6AF5510}" destId="{838B39B3-B1A3-4D24-A99B-43C4A4EA1BBD}" srcOrd="0" destOrd="0" presId="urn:microsoft.com/office/officeart/2005/8/layout/vList2"/>
    <dgm:cxn modelId="{875AC873-788B-46C0-8C49-F5D4108E2A37}" type="presParOf" srcId="{3E9D6C07-BC1D-4C48-9DDF-2CD0B6AF5510}" destId="{BA75593B-AF94-46FD-84CE-F320718900DB}" srcOrd="1" destOrd="0" presId="urn:microsoft.com/office/officeart/2005/8/layout/vList2"/>
    <dgm:cxn modelId="{F8A9E826-FDA2-416E-8A5D-C54A03BAF9B0}" type="presParOf" srcId="{3E9D6C07-BC1D-4C48-9DDF-2CD0B6AF5510}" destId="{0ABCB02A-0186-4E1D-A8C5-A18EB6987A9E}" srcOrd="2" destOrd="0" presId="urn:microsoft.com/office/officeart/2005/8/layout/vList2"/>
    <dgm:cxn modelId="{B23D4D0F-123B-4F30-A14A-7E334E473C5B}" type="presParOf" srcId="{3E9D6C07-BC1D-4C48-9DDF-2CD0B6AF5510}" destId="{AB6B87F6-5A70-40F7-88AD-93BCC0BAF0D6}" srcOrd="3" destOrd="0" presId="urn:microsoft.com/office/officeart/2005/8/layout/vList2"/>
    <dgm:cxn modelId="{8B63B809-B818-468C-B759-B024FA15D98C}" type="presParOf" srcId="{3E9D6C07-BC1D-4C48-9DDF-2CD0B6AF5510}" destId="{29373EDF-C336-4305-ADA0-F127052BC69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89AB7D-E1FE-49D8-9F7C-D8657BE2CB11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FEE675-57F8-436F-811F-709E395E1181}">
      <dgm:prSet/>
      <dgm:spPr/>
      <dgm:t>
        <a:bodyPr/>
        <a:lstStyle/>
        <a:p>
          <a:r>
            <a:rPr lang="en-US" dirty="0"/>
            <a:t>Time: He prophesied during the reign of four kings of Judah—Uzziah, Jotham, Ahaz, and Hezekiah (1:1)</a:t>
          </a:r>
        </a:p>
      </dgm:t>
    </dgm:pt>
    <dgm:pt modelId="{467335DF-43F6-499D-801D-160EE9B0A647}" type="parTrans" cxnId="{7C666360-7542-4B77-915D-6267563204BB}">
      <dgm:prSet/>
      <dgm:spPr/>
      <dgm:t>
        <a:bodyPr/>
        <a:lstStyle/>
        <a:p>
          <a:endParaRPr lang="en-US"/>
        </a:p>
      </dgm:t>
    </dgm:pt>
    <dgm:pt modelId="{25490BC0-913F-4A2C-803B-311AB4580B1B}" type="sibTrans" cxnId="{7C666360-7542-4B77-915D-6267563204BB}">
      <dgm:prSet phldrT="03"/>
      <dgm:spPr/>
      <dgm:t>
        <a:bodyPr/>
        <a:lstStyle/>
        <a:p>
          <a:r>
            <a:rPr lang="en-US"/>
            <a:t>03</a:t>
          </a:r>
        </a:p>
      </dgm:t>
    </dgm:pt>
    <dgm:pt modelId="{81B97848-233D-42D4-B87B-47CE58B9AE04}">
      <dgm:prSet/>
      <dgm:spPr/>
      <dgm:t>
        <a:bodyPr/>
        <a:lstStyle/>
        <a:p>
          <a:r>
            <a:rPr lang="en-US" dirty="0"/>
            <a:t>Author: Isaiah (Lit.   The Lord is salvation)</a:t>
          </a:r>
        </a:p>
      </dgm:t>
    </dgm:pt>
    <dgm:pt modelId="{3A2ED586-5D7C-4991-A4C0-5AB27D970000}" type="parTrans" cxnId="{9F3159C9-4799-4C45-ACE3-0F39F6B263D3}">
      <dgm:prSet/>
      <dgm:spPr/>
      <dgm:t>
        <a:bodyPr/>
        <a:lstStyle/>
        <a:p>
          <a:endParaRPr lang="en-US"/>
        </a:p>
      </dgm:t>
    </dgm:pt>
    <dgm:pt modelId="{8986FF32-B0EE-41FE-842D-834166CECAF2}" type="sibTrans" cxnId="{9F3159C9-4799-4C45-ACE3-0F39F6B263D3}">
      <dgm:prSet phldrT="01"/>
      <dgm:spPr/>
      <dgm:t>
        <a:bodyPr/>
        <a:lstStyle/>
        <a:p>
          <a:r>
            <a:rPr lang="en-US"/>
            <a:t>01</a:t>
          </a:r>
        </a:p>
      </dgm:t>
    </dgm:pt>
    <dgm:pt modelId="{7B83CC3B-5E2D-4552-981E-B2C7E5661539}">
      <dgm:prSet/>
      <dgm:spPr/>
      <dgm:t>
        <a:bodyPr/>
        <a:lstStyle/>
        <a:p>
          <a:r>
            <a:rPr lang="en-US" dirty="0"/>
            <a:t>Key Verse: Isaiah 9:6</a:t>
          </a:r>
        </a:p>
      </dgm:t>
    </dgm:pt>
    <dgm:pt modelId="{C8BC94A7-886A-4B38-8FD9-8015893D94BA}" type="parTrans" cxnId="{FEF860E9-4F01-4304-82EB-349E08D72151}">
      <dgm:prSet/>
      <dgm:spPr/>
      <dgm:t>
        <a:bodyPr/>
        <a:lstStyle/>
        <a:p>
          <a:endParaRPr lang="en-US"/>
        </a:p>
      </dgm:t>
    </dgm:pt>
    <dgm:pt modelId="{0171BC49-C557-471C-908F-F8922E9CF6B0}" type="sibTrans" cxnId="{FEF860E9-4F01-4304-82EB-349E08D72151}">
      <dgm:prSet phldrT="02"/>
      <dgm:spPr/>
      <dgm:t>
        <a:bodyPr/>
        <a:lstStyle/>
        <a:p>
          <a:r>
            <a:rPr lang="en-US"/>
            <a:t>02</a:t>
          </a:r>
        </a:p>
      </dgm:t>
    </dgm:pt>
    <dgm:pt modelId="{41CE67C6-1622-4510-A69D-DFA4900605B8}" type="pres">
      <dgm:prSet presAssocID="{6389AB7D-E1FE-49D8-9F7C-D8657BE2CB11}" presName="Name0" presStyleCnt="0">
        <dgm:presLayoutVars>
          <dgm:animLvl val="lvl"/>
          <dgm:resizeHandles val="exact"/>
        </dgm:presLayoutVars>
      </dgm:prSet>
      <dgm:spPr/>
    </dgm:pt>
    <dgm:pt modelId="{E0C77DC2-F19F-4A1A-872C-B03D095BA8BA}" type="pres">
      <dgm:prSet presAssocID="{81B97848-233D-42D4-B87B-47CE58B9AE04}" presName="compositeNode" presStyleCnt="0">
        <dgm:presLayoutVars>
          <dgm:bulletEnabled val="1"/>
        </dgm:presLayoutVars>
      </dgm:prSet>
      <dgm:spPr/>
    </dgm:pt>
    <dgm:pt modelId="{FE3812C1-3F9C-4943-B37A-9D5C8F358196}" type="pres">
      <dgm:prSet presAssocID="{81B97848-233D-42D4-B87B-47CE58B9AE04}" presName="bgRect" presStyleLbl="alignNode1" presStyleIdx="0" presStyleCnt="3"/>
      <dgm:spPr/>
    </dgm:pt>
    <dgm:pt modelId="{37B7E77F-F2BD-4C3D-B3E8-8CFF42AC380A}" type="pres">
      <dgm:prSet presAssocID="{8986FF32-B0EE-41FE-842D-834166CECAF2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D2D59CF8-D59E-4F7B-94B6-C335A723DE10}" type="pres">
      <dgm:prSet presAssocID="{81B97848-233D-42D4-B87B-47CE58B9AE04}" presName="nodeRect" presStyleLbl="alignNode1" presStyleIdx="0" presStyleCnt="3">
        <dgm:presLayoutVars>
          <dgm:bulletEnabled val="1"/>
        </dgm:presLayoutVars>
      </dgm:prSet>
      <dgm:spPr/>
    </dgm:pt>
    <dgm:pt modelId="{FDE2834E-9726-4FFE-9D8F-6183666655F7}" type="pres">
      <dgm:prSet presAssocID="{8986FF32-B0EE-41FE-842D-834166CECAF2}" presName="sibTrans" presStyleCnt="0"/>
      <dgm:spPr/>
    </dgm:pt>
    <dgm:pt modelId="{AF28F7DD-6A46-446F-B093-F128FE1BE3DC}" type="pres">
      <dgm:prSet presAssocID="{7B83CC3B-5E2D-4552-981E-B2C7E5661539}" presName="compositeNode" presStyleCnt="0">
        <dgm:presLayoutVars>
          <dgm:bulletEnabled val="1"/>
        </dgm:presLayoutVars>
      </dgm:prSet>
      <dgm:spPr/>
    </dgm:pt>
    <dgm:pt modelId="{9F67A6AA-C42C-4E4B-BEF3-DA37267ACF4E}" type="pres">
      <dgm:prSet presAssocID="{7B83CC3B-5E2D-4552-981E-B2C7E5661539}" presName="bgRect" presStyleLbl="alignNode1" presStyleIdx="1" presStyleCnt="3"/>
      <dgm:spPr/>
    </dgm:pt>
    <dgm:pt modelId="{E4D2AD90-5F68-4A80-A9CA-E5579E08796A}" type="pres">
      <dgm:prSet presAssocID="{0171BC49-C557-471C-908F-F8922E9CF6B0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EB661200-0A42-4C29-BFE8-80B5D68FB6C1}" type="pres">
      <dgm:prSet presAssocID="{7B83CC3B-5E2D-4552-981E-B2C7E5661539}" presName="nodeRect" presStyleLbl="alignNode1" presStyleIdx="1" presStyleCnt="3">
        <dgm:presLayoutVars>
          <dgm:bulletEnabled val="1"/>
        </dgm:presLayoutVars>
      </dgm:prSet>
      <dgm:spPr/>
    </dgm:pt>
    <dgm:pt modelId="{72C0A639-9606-4A00-8BD6-E5CE1FD0922A}" type="pres">
      <dgm:prSet presAssocID="{0171BC49-C557-471C-908F-F8922E9CF6B0}" presName="sibTrans" presStyleCnt="0"/>
      <dgm:spPr/>
    </dgm:pt>
    <dgm:pt modelId="{4EF36749-9EC9-4185-8687-1F72C838FF22}" type="pres">
      <dgm:prSet presAssocID="{9BFEE675-57F8-436F-811F-709E395E1181}" presName="compositeNode" presStyleCnt="0">
        <dgm:presLayoutVars>
          <dgm:bulletEnabled val="1"/>
        </dgm:presLayoutVars>
      </dgm:prSet>
      <dgm:spPr/>
    </dgm:pt>
    <dgm:pt modelId="{90BE75AB-5332-4A29-A557-6405D0548F78}" type="pres">
      <dgm:prSet presAssocID="{9BFEE675-57F8-436F-811F-709E395E1181}" presName="bgRect" presStyleLbl="alignNode1" presStyleIdx="2" presStyleCnt="3"/>
      <dgm:spPr/>
    </dgm:pt>
    <dgm:pt modelId="{7E4B2A50-8DC2-46B9-8B56-0DD124AF9AE5}" type="pres">
      <dgm:prSet presAssocID="{25490BC0-913F-4A2C-803B-311AB4580B1B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4D54C965-9D4C-470B-8123-6C1741875BAA}" type="pres">
      <dgm:prSet presAssocID="{9BFEE675-57F8-436F-811F-709E395E1181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CC450905-1488-42A8-92C4-435CB8F76BF3}" type="presOf" srcId="{25490BC0-913F-4A2C-803B-311AB4580B1B}" destId="{7E4B2A50-8DC2-46B9-8B56-0DD124AF9AE5}" srcOrd="0" destOrd="0" presId="urn:microsoft.com/office/officeart/2016/7/layout/LinearBlockProcessNumbered"/>
    <dgm:cxn modelId="{B235F25D-6FAA-46E6-9EE8-3A6F2634891B}" type="presOf" srcId="{0171BC49-C557-471C-908F-F8922E9CF6B0}" destId="{E4D2AD90-5F68-4A80-A9CA-E5579E08796A}" srcOrd="0" destOrd="0" presId="urn:microsoft.com/office/officeart/2016/7/layout/LinearBlockProcessNumbered"/>
    <dgm:cxn modelId="{7C666360-7542-4B77-915D-6267563204BB}" srcId="{6389AB7D-E1FE-49D8-9F7C-D8657BE2CB11}" destId="{9BFEE675-57F8-436F-811F-709E395E1181}" srcOrd="2" destOrd="0" parTransId="{467335DF-43F6-499D-801D-160EE9B0A647}" sibTransId="{25490BC0-913F-4A2C-803B-311AB4580B1B}"/>
    <dgm:cxn modelId="{F98D4249-C7CC-4237-8740-AFA22D14A97F}" type="presOf" srcId="{7B83CC3B-5E2D-4552-981E-B2C7E5661539}" destId="{9F67A6AA-C42C-4E4B-BEF3-DA37267ACF4E}" srcOrd="0" destOrd="0" presId="urn:microsoft.com/office/officeart/2016/7/layout/LinearBlockProcessNumbered"/>
    <dgm:cxn modelId="{BCECB48D-782A-4323-AFC9-FDDCABB2D416}" type="presOf" srcId="{7B83CC3B-5E2D-4552-981E-B2C7E5661539}" destId="{EB661200-0A42-4C29-BFE8-80B5D68FB6C1}" srcOrd="1" destOrd="0" presId="urn:microsoft.com/office/officeart/2016/7/layout/LinearBlockProcessNumbered"/>
    <dgm:cxn modelId="{E77C67B4-7E52-4F58-87DA-71C0D3A35123}" type="presOf" srcId="{6389AB7D-E1FE-49D8-9F7C-D8657BE2CB11}" destId="{41CE67C6-1622-4510-A69D-DFA4900605B8}" srcOrd="0" destOrd="0" presId="urn:microsoft.com/office/officeart/2016/7/layout/LinearBlockProcessNumbered"/>
    <dgm:cxn modelId="{9F3159C9-4799-4C45-ACE3-0F39F6B263D3}" srcId="{6389AB7D-E1FE-49D8-9F7C-D8657BE2CB11}" destId="{81B97848-233D-42D4-B87B-47CE58B9AE04}" srcOrd="0" destOrd="0" parTransId="{3A2ED586-5D7C-4991-A4C0-5AB27D970000}" sibTransId="{8986FF32-B0EE-41FE-842D-834166CECAF2}"/>
    <dgm:cxn modelId="{55C923DE-2173-49CD-9C55-55BA545CDE0B}" type="presOf" srcId="{81B97848-233D-42D4-B87B-47CE58B9AE04}" destId="{FE3812C1-3F9C-4943-B37A-9D5C8F358196}" srcOrd="0" destOrd="0" presId="urn:microsoft.com/office/officeart/2016/7/layout/LinearBlockProcessNumbered"/>
    <dgm:cxn modelId="{EEAE39E2-2522-4F81-A8E2-D184159B377F}" type="presOf" srcId="{8986FF32-B0EE-41FE-842D-834166CECAF2}" destId="{37B7E77F-F2BD-4C3D-B3E8-8CFF42AC380A}" srcOrd="0" destOrd="0" presId="urn:microsoft.com/office/officeart/2016/7/layout/LinearBlockProcessNumbered"/>
    <dgm:cxn modelId="{FEF860E9-4F01-4304-82EB-349E08D72151}" srcId="{6389AB7D-E1FE-49D8-9F7C-D8657BE2CB11}" destId="{7B83CC3B-5E2D-4552-981E-B2C7E5661539}" srcOrd="1" destOrd="0" parTransId="{C8BC94A7-886A-4B38-8FD9-8015893D94BA}" sibTransId="{0171BC49-C557-471C-908F-F8922E9CF6B0}"/>
    <dgm:cxn modelId="{18D145ED-0698-40F2-8E8A-FAF423114C8F}" type="presOf" srcId="{81B97848-233D-42D4-B87B-47CE58B9AE04}" destId="{D2D59CF8-D59E-4F7B-94B6-C335A723DE10}" srcOrd="1" destOrd="0" presId="urn:microsoft.com/office/officeart/2016/7/layout/LinearBlockProcessNumbered"/>
    <dgm:cxn modelId="{E91063F9-9571-40BC-8383-B2731B667354}" type="presOf" srcId="{9BFEE675-57F8-436F-811F-709E395E1181}" destId="{90BE75AB-5332-4A29-A557-6405D0548F78}" srcOrd="0" destOrd="0" presId="urn:microsoft.com/office/officeart/2016/7/layout/LinearBlockProcessNumbered"/>
    <dgm:cxn modelId="{1959ECFC-FCAA-4C65-ACC8-E3FD961E964C}" type="presOf" srcId="{9BFEE675-57F8-436F-811F-709E395E1181}" destId="{4D54C965-9D4C-470B-8123-6C1741875BAA}" srcOrd="1" destOrd="0" presId="urn:microsoft.com/office/officeart/2016/7/layout/LinearBlockProcessNumbered"/>
    <dgm:cxn modelId="{15F169F8-3CAE-4179-8183-5FEACBE8CC97}" type="presParOf" srcId="{41CE67C6-1622-4510-A69D-DFA4900605B8}" destId="{E0C77DC2-F19F-4A1A-872C-B03D095BA8BA}" srcOrd="0" destOrd="0" presId="urn:microsoft.com/office/officeart/2016/7/layout/LinearBlockProcessNumbered"/>
    <dgm:cxn modelId="{E47FC5BD-7DD3-4F63-AD77-9106675FC7A8}" type="presParOf" srcId="{E0C77DC2-F19F-4A1A-872C-B03D095BA8BA}" destId="{FE3812C1-3F9C-4943-B37A-9D5C8F358196}" srcOrd="0" destOrd="0" presId="urn:microsoft.com/office/officeart/2016/7/layout/LinearBlockProcessNumbered"/>
    <dgm:cxn modelId="{2506E233-4400-42EA-BD4E-DD9A167D9CE4}" type="presParOf" srcId="{E0C77DC2-F19F-4A1A-872C-B03D095BA8BA}" destId="{37B7E77F-F2BD-4C3D-B3E8-8CFF42AC380A}" srcOrd="1" destOrd="0" presId="urn:microsoft.com/office/officeart/2016/7/layout/LinearBlockProcessNumbered"/>
    <dgm:cxn modelId="{465F7E64-FB06-4ADE-B146-F3356D6E1FB2}" type="presParOf" srcId="{E0C77DC2-F19F-4A1A-872C-B03D095BA8BA}" destId="{D2D59CF8-D59E-4F7B-94B6-C335A723DE10}" srcOrd="2" destOrd="0" presId="urn:microsoft.com/office/officeart/2016/7/layout/LinearBlockProcessNumbered"/>
    <dgm:cxn modelId="{C86EF328-8314-40BB-866A-E6E28D67C45B}" type="presParOf" srcId="{41CE67C6-1622-4510-A69D-DFA4900605B8}" destId="{FDE2834E-9726-4FFE-9D8F-6183666655F7}" srcOrd="1" destOrd="0" presId="urn:microsoft.com/office/officeart/2016/7/layout/LinearBlockProcessNumbered"/>
    <dgm:cxn modelId="{BC0B2403-9938-4108-BA0B-7755CE44B694}" type="presParOf" srcId="{41CE67C6-1622-4510-A69D-DFA4900605B8}" destId="{AF28F7DD-6A46-446F-B093-F128FE1BE3DC}" srcOrd="2" destOrd="0" presId="urn:microsoft.com/office/officeart/2016/7/layout/LinearBlockProcessNumbered"/>
    <dgm:cxn modelId="{04CEC8A1-E3FE-419D-B94C-946B5542A266}" type="presParOf" srcId="{AF28F7DD-6A46-446F-B093-F128FE1BE3DC}" destId="{9F67A6AA-C42C-4E4B-BEF3-DA37267ACF4E}" srcOrd="0" destOrd="0" presId="urn:microsoft.com/office/officeart/2016/7/layout/LinearBlockProcessNumbered"/>
    <dgm:cxn modelId="{FC4FD042-879D-47ED-80CD-30BE7777350F}" type="presParOf" srcId="{AF28F7DD-6A46-446F-B093-F128FE1BE3DC}" destId="{E4D2AD90-5F68-4A80-A9CA-E5579E08796A}" srcOrd="1" destOrd="0" presId="urn:microsoft.com/office/officeart/2016/7/layout/LinearBlockProcessNumbered"/>
    <dgm:cxn modelId="{B6CD6073-6866-4996-AFB7-0DC4055B4524}" type="presParOf" srcId="{AF28F7DD-6A46-446F-B093-F128FE1BE3DC}" destId="{EB661200-0A42-4C29-BFE8-80B5D68FB6C1}" srcOrd="2" destOrd="0" presId="urn:microsoft.com/office/officeart/2016/7/layout/LinearBlockProcessNumbered"/>
    <dgm:cxn modelId="{A8E2CAD3-9BAD-4A1F-A95B-2B7B8E73C4E2}" type="presParOf" srcId="{41CE67C6-1622-4510-A69D-DFA4900605B8}" destId="{72C0A639-9606-4A00-8BD6-E5CE1FD0922A}" srcOrd="3" destOrd="0" presId="urn:microsoft.com/office/officeart/2016/7/layout/LinearBlockProcessNumbered"/>
    <dgm:cxn modelId="{8A114EDA-ADA3-48BF-8476-7AB019D207B3}" type="presParOf" srcId="{41CE67C6-1622-4510-A69D-DFA4900605B8}" destId="{4EF36749-9EC9-4185-8687-1F72C838FF22}" srcOrd="4" destOrd="0" presId="urn:microsoft.com/office/officeart/2016/7/layout/LinearBlockProcessNumbered"/>
    <dgm:cxn modelId="{F85E7A96-F422-434F-8E4A-0D9984ACA0F9}" type="presParOf" srcId="{4EF36749-9EC9-4185-8687-1F72C838FF22}" destId="{90BE75AB-5332-4A29-A557-6405D0548F78}" srcOrd="0" destOrd="0" presId="urn:microsoft.com/office/officeart/2016/7/layout/LinearBlockProcessNumbered"/>
    <dgm:cxn modelId="{1E40DCBE-C73A-48DF-807A-3C16A29D00F0}" type="presParOf" srcId="{4EF36749-9EC9-4185-8687-1F72C838FF22}" destId="{7E4B2A50-8DC2-46B9-8B56-0DD124AF9AE5}" srcOrd="1" destOrd="0" presId="urn:microsoft.com/office/officeart/2016/7/layout/LinearBlockProcessNumbered"/>
    <dgm:cxn modelId="{3EAB1F86-8B73-4CA1-B5A1-B1B2216182D0}" type="presParOf" srcId="{4EF36749-9EC9-4185-8687-1F72C838FF22}" destId="{4D54C965-9D4C-470B-8123-6C1741875BAA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CE22E0-CD43-4361-90EB-DC6F573873DB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AF3DA38-D40A-449C-97C1-3C4961382E78}">
      <dgm:prSet/>
      <dgm:spPr/>
      <dgm:t>
        <a:bodyPr/>
        <a:lstStyle/>
        <a:p>
          <a:r>
            <a:rPr lang="en-US" dirty="0"/>
            <a:t>They trusted other kings – Is. 31:3</a:t>
          </a:r>
        </a:p>
      </dgm:t>
    </dgm:pt>
    <dgm:pt modelId="{4638367F-98A9-42C9-8D98-4A0600AE40FF}" type="parTrans" cxnId="{D89AF0E6-9436-4B18-83A4-1BFBBEC0D0B3}">
      <dgm:prSet/>
      <dgm:spPr/>
      <dgm:t>
        <a:bodyPr/>
        <a:lstStyle/>
        <a:p>
          <a:endParaRPr lang="en-US"/>
        </a:p>
      </dgm:t>
    </dgm:pt>
    <dgm:pt modelId="{B7698438-529F-4987-B1C9-687D906236BB}" type="sibTrans" cxnId="{D89AF0E6-9436-4B18-83A4-1BFBBEC0D0B3}">
      <dgm:prSet phldrT="01" phldr="0"/>
      <dgm:spPr/>
      <dgm:t>
        <a:bodyPr/>
        <a:lstStyle/>
        <a:p>
          <a:r>
            <a:rPr lang="en-US" dirty="0"/>
            <a:t>01</a:t>
          </a:r>
        </a:p>
      </dgm:t>
    </dgm:pt>
    <dgm:pt modelId="{31C0B8C1-B464-4319-903C-95036646AEEC}">
      <dgm:prSet/>
      <dgm:spPr/>
      <dgm:t>
        <a:bodyPr/>
        <a:lstStyle/>
        <a:p>
          <a:r>
            <a:rPr lang="en-US" dirty="0"/>
            <a:t>They trusted other gods – Is. 2:8</a:t>
          </a:r>
        </a:p>
      </dgm:t>
    </dgm:pt>
    <dgm:pt modelId="{3BD2575E-FAB6-43EA-899F-0832D83EEB98}" type="parTrans" cxnId="{07D2F011-8B50-4C23-B1F0-AF334C2C45EC}">
      <dgm:prSet/>
      <dgm:spPr/>
      <dgm:t>
        <a:bodyPr/>
        <a:lstStyle/>
        <a:p>
          <a:endParaRPr lang="en-US"/>
        </a:p>
      </dgm:t>
    </dgm:pt>
    <dgm:pt modelId="{564FC54B-351A-4C19-926F-A3B61A3A3CA6}" type="sibTrans" cxnId="{07D2F011-8B50-4C23-B1F0-AF334C2C45EC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E922C7E6-8CD0-46D4-8F18-46BF09111152}">
      <dgm:prSet/>
      <dgm:spPr/>
      <dgm:t>
        <a:bodyPr/>
        <a:lstStyle/>
        <a:p>
          <a:r>
            <a:rPr lang="en-US" dirty="0"/>
            <a:t>They trust themselves – Isaiah 1:13-18, 29</a:t>
          </a:r>
        </a:p>
      </dgm:t>
    </dgm:pt>
    <dgm:pt modelId="{FADDF296-597D-48A9-89BD-632A18359370}" type="parTrans" cxnId="{B5BA3BFB-08CB-4364-8433-B365EFD8823E}">
      <dgm:prSet/>
      <dgm:spPr/>
      <dgm:t>
        <a:bodyPr/>
        <a:lstStyle/>
        <a:p>
          <a:endParaRPr lang="en-US"/>
        </a:p>
      </dgm:t>
    </dgm:pt>
    <dgm:pt modelId="{73B359A6-2EB4-4217-BD9F-58E2CF3F648D}" type="sibTrans" cxnId="{B5BA3BFB-08CB-4364-8433-B365EFD8823E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A02065EA-DE85-483E-9C16-A57EA0F3FA9E}">
      <dgm:prSet/>
      <dgm:spPr/>
      <dgm:t>
        <a:bodyPr/>
        <a:lstStyle/>
        <a:p>
          <a:r>
            <a:rPr lang="en-US" dirty="0"/>
            <a:t>They must trust in God alone; whom do you trust?</a:t>
          </a:r>
        </a:p>
      </dgm:t>
    </dgm:pt>
    <dgm:pt modelId="{727CBE3F-567F-41C4-8407-44F940FAF7BF}" type="parTrans" cxnId="{4A5B05D5-8DA0-418C-AA83-86A5F615F231}">
      <dgm:prSet/>
      <dgm:spPr/>
      <dgm:t>
        <a:bodyPr/>
        <a:lstStyle/>
        <a:p>
          <a:endParaRPr lang="en-US"/>
        </a:p>
      </dgm:t>
    </dgm:pt>
    <dgm:pt modelId="{F31C24B2-41D9-4728-93D1-5B415E85C935}" type="sibTrans" cxnId="{4A5B05D5-8DA0-418C-AA83-86A5F615F231}">
      <dgm:prSet phldrT="05" phldr="0"/>
      <dgm:spPr/>
      <dgm:t>
        <a:bodyPr/>
        <a:lstStyle/>
        <a:p>
          <a:r>
            <a:rPr lang="en-US"/>
            <a:t>05</a:t>
          </a:r>
        </a:p>
      </dgm:t>
    </dgm:pt>
    <dgm:pt modelId="{E8763361-E5F6-46E9-A63C-9A671AA57B87}">
      <dgm:prSet/>
      <dgm:spPr/>
      <dgm:t>
        <a:bodyPr/>
        <a:lstStyle/>
        <a:p>
          <a:r>
            <a:rPr lang="en-US" dirty="0"/>
            <a:t>They trust unfaithful leaders – Is. 3:1-3</a:t>
          </a:r>
        </a:p>
      </dgm:t>
    </dgm:pt>
    <dgm:pt modelId="{D020D8A4-6472-4766-953D-27DC458E41BB}" type="parTrans" cxnId="{457DD473-D28F-4187-90FE-7F8D06A5CBAF}">
      <dgm:prSet/>
      <dgm:spPr/>
    </dgm:pt>
    <dgm:pt modelId="{20983813-1D6F-4C12-AC8A-CD2A3A1B0BA1}" type="sibTrans" cxnId="{457DD473-D28F-4187-90FE-7F8D06A5CBAF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78514EDF-A95D-4CF1-B3D5-D5612AC99BD6}" type="pres">
      <dgm:prSet presAssocID="{23CE22E0-CD43-4361-90EB-DC6F573873DB}" presName="Name0" presStyleCnt="0">
        <dgm:presLayoutVars>
          <dgm:animLvl val="lvl"/>
          <dgm:resizeHandles val="exact"/>
        </dgm:presLayoutVars>
      </dgm:prSet>
      <dgm:spPr/>
    </dgm:pt>
    <dgm:pt modelId="{87B6BB72-9B08-482B-AAB5-5C1A02E7DABE}" type="pres">
      <dgm:prSet presAssocID="{2AF3DA38-D40A-449C-97C1-3C4961382E78}" presName="compositeNode" presStyleCnt="0">
        <dgm:presLayoutVars>
          <dgm:bulletEnabled val="1"/>
        </dgm:presLayoutVars>
      </dgm:prSet>
      <dgm:spPr/>
    </dgm:pt>
    <dgm:pt modelId="{AA28847C-EE24-48FE-82F6-85716A6D73E8}" type="pres">
      <dgm:prSet presAssocID="{2AF3DA38-D40A-449C-97C1-3C4961382E78}" presName="bgRect" presStyleLbl="alignNode1" presStyleIdx="0" presStyleCnt="5"/>
      <dgm:spPr/>
    </dgm:pt>
    <dgm:pt modelId="{76591E12-D4BE-4839-AD3E-6A863EF41FF0}" type="pres">
      <dgm:prSet presAssocID="{B7698438-529F-4987-B1C9-687D906236BB}" presName="sibTransNodeRect" presStyleLbl="alignNode1" presStyleIdx="0" presStyleCnt="5">
        <dgm:presLayoutVars>
          <dgm:chMax val="0"/>
          <dgm:bulletEnabled val="1"/>
        </dgm:presLayoutVars>
      </dgm:prSet>
      <dgm:spPr/>
    </dgm:pt>
    <dgm:pt modelId="{26860C8A-251C-4CB5-9A6E-462E06532400}" type="pres">
      <dgm:prSet presAssocID="{2AF3DA38-D40A-449C-97C1-3C4961382E78}" presName="nodeRect" presStyleLbl="alignNode1" presStyleIdx="0" presStyleCnt="5">
        <dgm:presLayoutVars>
          <dgm:bulletEnabled val="1"/>
        </dgm:presLayoutVars>
      </dgm:prSet>
      <dgm:spPr/>
    </dgm:pt>
    <dgm:pt modelId="{8D8D6AFA-DDDD-4253-B0F9-61892410C33F}" type="pres">
      <dgm:prSet presAssocID="{B7698438-529F-4987-B1C9-687D906236BB}" presName="sibTrans" presStyleCnt="0"/>
      <dgm:spPr/>
    </dgm:pt>
    <dgm:pt modelId="{608E422D-4DE5-47C2-BD42-6540CE115A58}" type="pres">
      <dgm:prSet presAssocID="{31C0B8C1-B464-4319-903C-95036646AEEC}" presName="compositeNode" presStyleCnt="0">
        <dgm:presLayoutVars>
          <dgm:bulletEnabled val="1"/>
        </dgm:presLayoutVars>
      </dgm:prSet>
      <dgm:spPr/>
    </dgm:pt>
    <dgm:pt modelId="{A420766A-2CAC-4AF7-BA22-423F8207103F}" type="pres">
      <dgm:prSet presAssocID="{31C0B8C1-B464-4319-903C-95036646AEEC}" presName="bgRect" presStyleLbl="alignNode1" presStyleIdx="1" presStyleCnt="5"/>
      <dgm:spPr/>
    </dgm:pt>
    <dgm:pt modelId="{B3634300-D5BA-40C8-A1C6-6746A9B36156}" type="pres">
      <dgm:prSet presAssocID="{564FC54B-351A-4C19-926F-A3B61A3A3CA6}" presName="sibTransNodeRect" presStyleLbl="alignNode1" presStyleIdx="1" presStyleCnt="5">
        <dgm:presLayoutVars>
          <dgm:chMax val="0"/>
          <dgm:bulletEnabled val="1"/>
        </dgm:presLayoutVars>
      </dgm:prSet>
      <dgm:spPr/>
    </dgm:pt>
    <dgm:pt modelId="{BDC8E0DB-41EF-4400-85C8-941148B76C2F}" type="pres">
      <dgm:prSet presAssocID="{31C0B8C1-B464-4319-903C-95036646AEEC}" presName="nodeRect" presStyleLbl="alignNode1" presStyleIdx="1" presStyleCnt="5">
        <dgm:presLayoutVars>
          <dgm:bulletEnabled val="1"/>
        </dgm:presLayoutVars>
      </dgm:prSet>
      <dgm:spPr/>
    </dgm:pt>
    <dgm:pt modelId="{A32E5066-9928-430A-A7E8-8F5F6671CD0E}" type="pres">
      <dgm:prSet presAssocID="{564FC54B-351A-4C19-926F-A3B61A3A3CA6}" presName="sibTrans" presStyleCnt="0"/>
      <dgm:spPr/>
    </dgm:pt>
    <dgm:pt modelId="{8B846FF7-F752-445E-871C-0784BEB128A9}" type="pres">
      <dgm:prSet presAssocID="{E922C7E6-8CD0-46D4-8F18-46BF09111152}" presName="compositeNode" presStyleCnt="0">
        <dgm:presLayoutVars>
          <dgm:bulletEnabled val="1"/>
        </dgm:presLayoutVars>
      </dgm:prSet>
      <dgm:spPr/>
    </dgm:pt>
    <dgm:pt modelId="{EFF1F6AC-0C8E-4759-8CD6-18A404A2B001}" type="pres">
      <dgm:prSet presAssocID="{E922C7E6-8CD0-46D4-8F18-46BF09111152}" presName="bgRect" presStyleLbl="alignNode1" presStyleIdx="2" presStyleCnt="5"/>
      <dgm:spPr/>
    </dgm:pt>
    <dgm:pt modelId="{38C3E33E-C42F-4F2C-9FA3-1AC04945D805}" type="pres">
      <dgm:prSet presAssocID="{73B359A6-2EB4-4217-BD9F-58E2CF3F648D}" presName="sibTransNodeRect" presStyleLbl="alignNode1" presStyleIdx="2" presStyleCnt="5">
        <dgm:presLayoutVars>
          <dgm:chMax val="0"/>
          <dgm:bulletEnabled val="1"/>
        </dgm:presLayoutVars>
      </dgm:prSet>
      <dgm:spPr/>
    </dgm:pt>
    <dgm:pt modelId="{91F58A0A-E492-473B-BCDF-9FD6DB9A63B1}" type="pres">
      <dgm:prSet presAssocID="{E922C7E6-8CD0-46D4-8F18-46BF09111152}" presName="nodeRect" presStyleLbl="alignNode1" presStyleIdx="2" presStyleCnt="5">
        <dgm:presLayoutVars>
          <dgm:bulletEnabled val="1"/>
        </dgm:presLayoutVars>
      </dgm:prSet>
      <dgm:spPr/>
    </dgm:pt>
    <dgm:pt modelId="{0F29FE3C-F24D-4DDC-BBBB-69F64B73FB7C}" type="pres">
      <dgm:prSet presAssocID="{73B359A6-2EB4-4217-BD9F-58E2CF3F648D}" presName="sibTrans" presStyleCnt="0"/>
      <dgm:spPr/>
    </dgm:pt>
    <dgm:pt modelId="{6BDB7294-902B-4AA0-ABEC-9C4552DB86F9}" type="pres">
      <dgm:prSet presAssocID="{E8763361-E5F6-46E9-A63C-9A671AA57B87}" presName="compositeNode" presStyleCnt="0">
        <dgm:presLayoutVars>
          <dgm:bulletEnabled val="1"/>
        </dgm:presLayoutVars>
      </dgm:prSet>
      <dgm:spPr/>
    </dgm:pt>
    <dgm:pt modelId="{B58D63E0-D21F-4C59-9234-64A3A8C0AB23}" type="pres">
      <dgm:prSet presAssocID="{E8763361-E5F6-46E9-A63C-9A671AA57B87}" presName="bgRect" presStyleLbl="alignNode1" presStyleIdx="3" presStyleCnt="5"/>
      <dgm:spPr/>
    </dgm:pt>
    <dgm:pt modelId="{E3CB8AB5-C85E-4B7E-A9F1-B93D042BDC60}" type="pres">
      <dgm:prSet presAssocID="{20983813-1D6F-4C12-AC8A-CD2A3A1B0BA1}" presName="sibTransNodeRect" presStyleLbl="alignNode1" presStyleIdx="3" presStyleCnt="5">
        <dgm:presLayoutVars>
          <dgm:chMax val="0"/>
          <dgm:bulletEnabled val="1"/>
        </dgm:presLayoutVars>
      </dgm:prSet>
      <dgm:spPr/>
    </dgm:pt>
    <dgm:pt modelId="{CE1644E6-48B3-4304-AB94-0E7AB0377285}" type="pres">
      <dgm:prSet presAssocID="{E8763361-E5F6-46E9-A63C-9A671AA57B87}" presName="nodeRect" presStyleLbl="alignNode1" presStyleIdx="3" presStyleCnt="5">
        <dgm:presLayoutVars>
          <dgm:bulletEnabled val="1"/>
        </dgm:presLayoutVars>
      </dgm:prSet>
      <dgm:spPr/>
    </dgm:pt>
    <dgm:pt modelId="{A2D599DC-C4E1-47CE-BDC9-24164F0DD8C6}" type="pres">
      <dgm:prSet presAssocID="{20983813-1D6F-4C12-AC8A-CD2A3A1B0BA1}" presName="sibTrans" presStyleCnt="0"/>
      <dgm:spPr/>
    </dgm:pt>
    <dgm:pt modelId="{6153BD00-A991-46BF-88C1-1D8B21E0FCDA}" type="pres">
      <dgm:prSet presAssocID="{A02065EA-DE85-483E-9C16-A57EA0F3FA9E}" presName="compositeNode" presStyleCnt="0">
        <dgm:presLayoutVars>
          <dgm:bulletEnabled val="1"/>
        </dgm:presLayoutVars>
      </dgm:prSet>
      <dgm:spPr/>
    </dgm:pt>
    <dgm:pt modelId="{F7D9BB6B-31B1-4A6E-A038-DCD6437C8311}" type="pres">
      <dgm:prSet presAssocID="{A02065EA-DE85-483E-9C16-A57EA0F3FA9E}" presName="bgRect" presStyleLbl="alignNode1" presStyleIdx="4" presStyleCnt="5"/>
      <dgm:spPr/>
    </dgm:pt>
    <dgm:pt modelId="{8498865F-8547-4F7A-BD37-9FD34654994B}" type="pres">
      <dgm:prSet presAssocID="{F31C24B2-41D9-4728-93D1-5B415E85C935}" presName="sibTransNodeRect" presStyleLbl="alignNode1" presStyleIdx="4" presStyleCnt="5">
        <dgm:presLayoutVars>
          <dgm:chMax val="0"/>
          <dgm:bulletEnabled val="1"/>
        </dgm:presLayoutVars>
      </dgm:prSet>
      <dgm:spPr/>
    </dgm:pt>
    <dgm:pt modelId="{23CF2EA6-CE18-4774-8D6A-F9E4398F3534}" type="pres">
      <dgm:prSet presAssocID="{A02065EA-DE85-483E-9C16-A57EA0F3FA9E}" presName="nodeRect" presStyleLbl="alignNode1" presStyleIdx="4" presStyleCnt="5">
        <dgm:presLayoutVars>
          <dgm:bulletEnabled val="1"/>
        </dgm:presLayoutVars>
      </dgm:prSet>
      <dgm:spPr/>
    </dgm:pt>
  </dgm:ptLst>
  <dgm:cxnLst>
    <dgm:cxn modelId="{6EAEC207-01E1-4D06-90C9-94B8C8FEDC42}" type="presOf" srcId="{31C0B8C1-B464-4319-903C-95036646AEEC}" destId="{BDC8E0DB-41EF-4400-85C8-941148B76C2F}" srcOrd="1" destOrd="0" presId="urn:microsoft.com/office/officeart/2016/7/layout/LinearBlockProcessNumbered"/>
    <dgm:cxn modelId="{4F573209-7430-47D0-8412-68F692CF8E94}" type="presOf" srcId="{20983813-1D6F-4C12-AC8A-CD2A3A1B0BA1}" destId="{E3CB8AB5-C85E-4B7E-A9F1-B93D042BDC60}" srcOrd="0" destOrd="0" presId="urn:microsoft.com/office/officeart/2016/7/layout/LinearBlockProcessNumbered"/>
    <dgm:cxn modelId="{07D2F011-8B50-4C23-B1F0-AF334C2C45EC}" srcId="{23CE22E0-CD43-4361-90EB-DC6F573873DB}" destId="{31C0B8C1-B464-4319-903C-95036646AEEC}" srcOrd="1" destOrd="0" parTransId="{3BD2575E-FAB6-43EA-899F-0832D83EEB98}" sibTransId="{564FC54B-351A-4C19-926F-A3B61A3A3CA6}"/>
    <dgm:cxn modelId="{0816271B-4ABF-47DD-A703-B778FA04C8DA}" type="presOf" srcId="{2AF3DA38-D40A-449C-97C1-3C4961382E78}" destId="{26860C8A-251C-4CB5-9A6E-462E06532400}" srcOrd="1" destOrd="0" presId="urn:microsoft.com/office/officeart/2016/7/layout/LinearBlockProcessNumbered"/>
    <dgm:cxn modelId="{04D34F32-2FA8-440E-9633-F0DC953DB6DE}" type="presOf" srcId="{A02065EA-DE85-483E-9C16-A57EA0F3FA9E}" destId="{23CF2EA6-CE18-4774-8D6A-F9E4398F3534}" srcOrd="1" destOrd="0" presId="urn:microsoft.com/office/officeart/2016/7/layout/LinearBlockProcessNumbered"/>
    <dgm:cxn modelId="{D4305C5C-1625-493F-AFF7-A9F24E8F7111}" type="presOf" srcId="{2AF3DA38-D40A-449C-97C1-3C4961382E78}" destId="{AA28847C-EE24-48FE-82F6-85716A6D73E8}" srcOrd="0" destOrd="0" presId="urn:microsoft.com/office/officeart/2016/7/layout/LinearBlockProcessNumbered"/>
    <dgm:cxn modelId="{850C6866-0DED-494F-BA8D-75E734A081B3}" type="presOf" srcId="{E922C7E6-8CD0-46D4-8F18-46BF09111152}" destId="{EFF1F6AC-0C8E-4759-8CD6-18A404A2B001}" srcOrd="0" destOrd="0" presId="urn:microsoft.com/office/officeart/2016/7/layout/LinearBlockProcessNumbered"/>
    <dgm:cxn modelId="{8134BB4C-52C7-4A0C-8DEC-04FA8DDA99C5}" type="presOf" srcId="{F31C24B2-41D9-4728-93D1-5B415E85C935}" destId="{8498865F-8547-4F7A-BD37-9FD34654994B}" srcOrd="0" destOrd="0" presId="urn:microsoft.com/office/officeart/2016/7/layout/LinearBlockProcessNumbered"/>
    <dgm:cxn modelId="{457DD473-D28F-4187-90FE-7F8D06A5CBAF}" srcId="{23CE22E0-CD43-4361-90EB-DC6F573873DB}" destId="{E8763361-E5F6-46E9-A63C-9A671AA57B87}" srcOrd="3" destOrd="0" parTransId="{D020D8A4-6472-4766-953D-27DC458E41BB}" sibTransId="{20983813-1D6F-4C12-AC8A-CD2A3A1B0BA1}"/>
    <dgm:cxn modelId="{B15C428A-236B-475D-8729-A39F5C2D6C2B}" type="presOf" srcId="{73B359A6-2EB4-4217-BD9F-58E2CF3F648D}" destId="{38C3E33E-C42F-4F2C-9FA3-1AC04945D805}" srcOrd="0" destOrd="0" presId="urn:microsoft.com/office/officeart/2016/7/layout/LinearBlockProcessNumbered"/>
    <dgm:cxn modelId="{7510BCA0-74E6-4733-8920-314062BD2D95}" type="presOf" srcId="{E922C7E6-8CD0-46D4-8F18-46BF09111152}" destId="{91F58A0A-E492-473B-BCDF-9FD6DB9A63B1}" srcOrd="1" destOrd="0" presId="urn:microsoft.com/office/officeart/2016/7/layout/LinearBlockProcessNumbered"/>
    <dgm:cxn modelId="{F111CAA1-AE0D-48F8-BB3D-429BBAC80511}" type="presOf" srcId="{B7698438-529F-4987-B1C9-687D906236BB}" destId="{76591E12-D4BE-4839-AD3E-6A863EF41FF0}" srcOrd="0" destOrd="0" presId="urn:microsoft.com/office/officeart/2016/7/layout/LinearBlockProcessNumbered"/>
    <dgm:cxn modelId="{402219A5-7E89-45B3-A424-30018BC0D3BC}" type="presOf" srcId="{E8763361-E5F6-46E9-A63C-9A671AA57B87}" destId="{CE1644E6-48B3-4304-AB94-0E7AB0377285}" srcOrd="1" destOrd="0" presId="urn:microsoft.com/office/officeart/2016/7/layout/LinearBlockProcessNumbered"/>
    <dgm:cxn modelId="{E97A6CB3-DCDA-4A34-A8B8-5C86A84E8FC4}" type="presOf" srcId="{23CE22E0-CD43-4361-90EB-DC6F573873DB}" destId="{78514EDF-A95D-4CF1-B3D5-D5612AC99BD6}" srcOrd="0" destOrd="0" presId="urn:microsoft.com/office/officeart/2016/7/layout/LinearBlockProcessNumbered"/>
    <dgm:cxn modelId="{A8E818B4-F2B7-4007-9353-6F4906A6AFD0}" type="presOf" srcId="{E8763361-E5F6-46E9-A63C-9A671AA57B87}" destId="{B58D63E0-D21F-4C59-9234-64A3A8C0AB23}" srcOrd="0" destOrd="0" presId="urn:microsoft.com/office/officeart/2016/7/layout/LinearBlockProcessNumbered"/>
    <dgm:cxn modelId="{FA2BFCB6-4933-4A8A-800D-8397BF308011}" type="presOf" srcId="{31C0B8C1-B464-4319-903C-95036646AEEC}" destId="{A420766A-2CAC-4AF7-BA22-423F8207103F}" srcOrd="0" destOrd="0" presId="urn:microsoft.com/office/officeart/2016/7/layout/LinearBlockProcessNumbered"/>
    <dgm:cxn modelId="{4A5B05D5-8DA0-418C-AA83-86A5F615F231}" srcId="{23CE22E0-CD43-4361-90EB-DC6F573873DB}" destId="{A02065EA-DE85-483E-9C16-A57EA0F3FA9E}" srcOrd="4" destOrd="0" parTransId="{727CBE3F-567F-41C4-8407-44F940FAF7BF}" sibTransId="{F31C24B2-41D9-4728-93D1-5B415E85C935}"/>
    <dgm:cxn modelId="{3E61E6E6-A59A-41C8-AC5A-3B22E28CCFE2}" type="presOf" srcId="{564FC54B-351A-4C19-926F-A3B61A3A3CA6}" destId="{B3634300-D5BA-40C8-A1C6-6746A9B36156}" srcOrd="0" destOrd="0" presId="urn:microsoft.com/office/officeart/2016/7/layout/LinearBlockProcessNumbered"/>
    <dgm:cxn modelId="{D89AF0E6-9436-4B18-83A4-1BFBBEC0D0B3}" srcId="{23CE22E0-CD43-4361-90EB-DC6F573873DB}" destId="{2AF3DA38-D40A-449C-97C1-3C4961382E78}" srcOrd="0" destOrd="0" parTransId="{4638367F-98A9-42C9-8D98-4A0600AE40FF}" sibTransId="{B7698438-529F-4987-B1C9-687D906236BB}"/>
    <dgm:cxn modelId="{75F21EE8-DF80-4252-943A-79B41FE5CD47}" type="presOf" srcId="{A02065EA-DE85-483E-9C16-A57EA0F3FA9E}" destId="{F7D9BB6B-31B1-4A6E-A038-DCD6437C8311}" srcOrd="0" destOrd="0" presId="urn:microsoft.com/office/officeart/2016/7/layout/LinearBlockProcessNumbered"/>
    <dgm:cxn modelId="{B5BA3BFB-08CB-4364-8433-B365EFD8823E}" srcId="{23CE22E0-CD43-4361-90EB-DC6F573873DB}" destId="{E922C7E6-8CD0-46D4-8F18-46BF09111152}" srcOrd="2" destOrd="0" parTransId="{FADDF296-597D-48A9-89BD-632A18359370}" sibTransId="{73B359A6-2EB4-4217-BD9F-58E2CF3F648D}"/>
    <dgm:cxn modelId="{67997B71-4493-4C0A-A84D-66F6C2810CB9}" type="presParOf" srcId="{78514EDF-A95D-4CF1-B3D5-D5612AC99BD6}" destId="{87B6BB72-9B08-482B-AAB5-5C1A02E7DABE}" srcOrd="0" destOrd="0" presId="urn:microsoft.com/office/officeart/2016/7/layout/LinearBlockProcessNumbered"/>
    <dgm:cxn modelId="{4B514BF9-FA75-427F-91CC-F68093D3B8DF}" type="presParOf" srcId="{87B6BB72-9B08-482B-AAB5-5C1A02E7DABE}" destId="{AA28847C-EE24-48FE-82F6-85716A6D73E8}" srcOrd="0" destOrd="0" presId="urn:microsoft.com/office/officeart/2016/7/layout/LinearBlockProcessNumbered"/>
    <dgm:cxn modelId="{441A0D80-6213-47D7-A083-77AE0AC139D7}" type="presParOf" srcId="{87B6BB72-9B08-482B-AAB5-5C1A02E7DABE}" destId="{76591E12-D4BE-4839-AD3E-6A863EF41FF0}" srcOrd="1" destOrd="0" presId="urn:microsoft.com/office/officeart/2016/7/layout/LinearBlockProcessNumbered"/>
    <dgm:cxn modelId="{677A9C5B-BB5B-46AC-BCC1-154251972833}" type="presParOf" srcId="{87B6BB72-9B08-482B-AAB5-5C1A02E7DABE}" destId="{26860C8A-251C-4CB5-9A6E-462E06532400}" srcOrd="2" destOrd="0" presId="urn:microsoft.com/office/officeart/2016/7/layout/LinearBlockProcessNumbered"/>
    <dgm:cxn modelId="{365CD9F0-8FC8-445C-AC88-00C344515EF0}" type="presParOf" srcId="{78514EDF-A95D-4CF1-B3D5-D5612AC99BD6}" destId="{8D8D6AFA-DDDD-4253-B0F9-61892410C33F}" srcOrd="1" destOrd="0" presId="urn:microsoft.com/office/officeart/2016/7/layout/LinearBlockProcessNumbered"/>
    <dgm:cxn modelId="{25A4AB5F-A582-4543-98A5-2BEDED06492E}" type="presParOf" srcId="{78514EDF-A95D-4CF1-B3D5-D5612AC99BD6}" destId="{608E422D-4DE5-47C2-BD42-6540CE115A58}" srcOrd="2" destOrd="0" presId="urn:microsoft.com/office/officeart/2016/7/layout/LinearBlockProcessNumbered"/>
    <dgm:cxn modelId="{40F50012-EBEC-4A50-903F-60479E24C380}" type="presParOf" srcId="{608E422D-4DE5-47C2-BD42-6540CE115A58}" destId="{A420766A-2CAC-4AF7-BA22-423F8207103F}" srcOrd="0" destOrd="0" presId="urn:microsoft.com/office/officeart/2016/7/layout/LinearBlockProcessNumbered"/>
    <dgm:cxn modelId="{1714CD85-2779-4D30-AACF-CC2256E4142B}" type="presParOf" srcId="{608E422D-4DE5-47C2-BD42-6540CE115A58}" destId="{B3634300-D5BA-40C8-A1C6-6746A9B36156}" srcOrd="1" destOrd="0" presId="urn:microsoft.com/office/officeart/2016/7/layout/LinearBlockProcessNumbered"/>
    <dgm:cxn modelId="{14CAAD4E-2E36-4952-B71F-0F43F879579A}" type="presParOf" srcId="{608E422D-4DE5-47C2-BD42-6540CE115A58}" destId="{BDC8E0DB-41EF-4400-85C8-941148B76C2F}" srcOrd="2" destOrd="0" presId="urn:microsoft.com/office/officeart/2016/7/layout/LinearBlockProcessNumbered"/>
    <dgm:cxn modelId="{BF2AABDF-0F5D-433F-B0A7-A8A469A15675}" type="presParOf" srcId="{78514EDF-A95D-4CF1-B3D5-D5612AC99BD6}" destId="{A32E5066-9928-430A-A7E8-8F5F6671CD0E}" srcOrd="3" destOrd="0" presId="urn:microsoft.com/office/officeart/2016/7/layout/LinearBlockProcessNumbered"/>
    <dgm:cxn modelId="{8892C7E2-3C23-4147-A5A6-68E8B44E91F3}" type="presParOf" srcId="{78514EDF-A95D-4CF1-B3D5-D5612AC99BD6}" destId="{8B846FF7-F752-445E-871C-0784BEB128A9}" srcOrd="4" destOrd="0" presId="urn:microsoft.com/office/officeart/2016/7/layout/LinearBlockProcessNumbered"/>
    <dgm:cxn modelId="{AF9FE84B-9C25-4B84-87CA-7C73F790C69C}" type="presParOf" srcId="{8B846FF7-F752-445E-871C-0784BEB128A9}" destId="{EFF1F6AC-0C8E-4759-8CD6-18A404A2B001}" srcOrd="0" destOrd="0" presId="urn:microsoft.com/office/officeart/2016/7/layout/LinearBlockProcessNumbered"/>
    <dgm:cxn modelId="{6D939A5B-B64C-4149-9183-D45600622911}" type="presParOf" srcId="{8B846FF7-F752-445E-871C-0784BEB128A9}" destId="{38C3E33E-C42F-4F2C-9FA3-1AC04945D805}" srcOrd="1" destOrd="0" presId="urn:microsoft.com/office/officeart/2016/7/layout/LinearBlockProcessNumbered"/>
    <dgm:cxn modelId="{3D6C667D-13B1-4F7A-9BF9-96B09E3CC2D7}" type="presParOf" srcId="{8B846FF7-F752-445E-871C-0784BEB128A9}" destId="{91F58A0A-E492-473B-BCDF-9FD6DB9A63B1}" srcOrd="2" destOrd="0" presId="urn:microsoft.com/office/officeart/2016/7/layout/LinearBlockProcessNumbered"/>
    <dgm:cxn modelId="{5748104F-4391-4994-B170-F9533C3DD492}" type="presParOf" srcId="{78514EDF-A95D-4CF1-B3D5-D5612AC99BD6}" destId="{0F29FE3C-F24D-4DDC-BBBB-69F64B73FB7C}" srcOrd="5" destOrd="0" presId="urn:microsoft.com/office/officeart/2016/7/layout/LinearBlockProcessNumbered"/>
    <dgm:cxn modelId="{4BF673C3-2682-4F7A-BF3C-7442A384AE12}" type="presParOf" srcId="{78514EDF-A95D-4CF1-B3D5-D5612AC99BD6}" destId="{6BDB7294-902B-4AA0-ABEC-9C4552DB86F9}" srcOrd="6" destOrd="0" presId="urn:microsoft.com/office/officeart/2016/7/layout/LinearBlockProcessNumbered"/>
    <dgm:cxn modelId="{87E7A081-9F9B-4B7C-AF3C-08F7A8A2BCFC}" type="presParOf" srcId="{6BDB7294-902B-4AA0-ABEC-9C4552DB86F9}" destId="{B58D63E0-D21F-4C59-9234-64A3A8C0AB23}" srcOrd="0" destOrd="0" presId="urn:microsoft.com/office/officeart/2016/7/layout/LinearBlockProcessNumbered"/>
    <dgm:cxn modelId="{39DE352D-79EA-4D29-B76F-65C5A80780ED}" type="presParOf" srcId="{6BDB7294-902B-4AA0-ABEC-9C4552DB86F9}" destId="{E3CB8AB5-C85E-4B7E-A9F1-B93D042BDC60}" srcOrd="1" destOrd="0" presId="urn:microsoft.com/office/officeart/2016/7/layout/LinearBlockProcessNumbered"/>
    <dgm:cxn modelId="{C6A4EAF6-D778-4990-9904-A0A9F5A41232}" type="presParOf" srcId="{6BDB7294-902B-4AA0-ABEC-9C4552DB86F9}" destId="{CE1644E6-48B3-4304-AB94-0E7AB0377285}" srcOrd="2" destOrd="0" presId="urn:microsoft.com/office/officeart/2016/7/layout/LinearBlockProcessNumbered"/>
    <dgm:cxn modelId="{9A60F44B-814A-4DDF-AE1A-A19F016D9FB1}" type="presParOf" srcId="{78514EDF-A95D-4CF1-B3D5-D5612AC99BD6}" destId="{A2D599DC-C4E1-47CE-BDC9-24164F0DD8C6}" srcOrd="7" destOrd="0" presId="urn:microsoft.com/office/officeart/2016/7/layout/LinearBlockProcessNumbered"/>
    <dgm:cxn modelId="{FF4CE6A2-438D-4883-BCA7-2C26C597B994}" type="presParOf" srcId="{78514EDF-A95D-4CF1-B3D5-D5612AC99BD6}" destId="{6153BD00-A991-46BF-88C1-1D8B21E0FCDA}" srcOrd="8" destOrd="0" presId="urn:microsoft.com/office/officeart/2016/7/layout/LinearBlockProcessNumbered"/>
    <dgm:cxn modelId="{40BD450C-BFC7-4982-8227-F726F0C98F34}" type="presParOf" srcId="{6153BD00-A991-46BF-88C1-1D8B21E0FCDA}" destId="{F7D9BB6B-31B1-4A6E-A038-DCD6437C8311}" srcOrd="0" destOrd="0" presId="urn:microsoft.com/office/officeart/2016/7/layout/LinearBlockProcessNumbered"/>
    <dgm:cxn modelId="{AA089652-8AC8-42BC-882A-A41DC146CAA0}" type="presParOf" srcId="{6153BD00-A991-46BF-88C1-1D8B21E0FCDA}" destId="{8498865F-8547-4F7A-BD37-9FD34654994B}" srcOrd="1" destOrd="0" presId="urn:microsoft.com/office/officeart/2016/7/layout/LinearBlockProcessNumbered"/>
    <dgm:cxn modelId="{13E7776C-7061-43F8-85E0-BA05B137934B}" type="presParOf" srcId="{6153BD00-A991-46BF-88C1-1D8B21E0FCDA}" destId="{23CF2EA6-CE18-4774-8D6A-F9E4398F3534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89E036-44B4-428D-8C90-FD2418D15280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94DF30E-9A5D-4CC8-8F25-D569C1CEB90E}">
      <dgm:prSet/>
      <dgm:spPr/>
      <dgm:t>
        <a:bodyPr/>
        <a:lstStyle/>
        <a:p>
          <a:r>
            <a:rPr lang="en-US"/>
            <a:t>God and humanity (Jer. 10:12)</a:t>
          </a:r>
        </a:p>
      </dgm:t>
    </dgm:pt>
    <dgm:pt modelId="{B929FF62-7BF1-4F68-8A29-67E3C1F5AF06}" type="parTrans" cxnId="{0162AD38-8B23-4E80-AEEC-BD3A409F22E9}">
      <dgm:prSet/>
      <dgm:spPr/>
      <dgm:t>
        <a:bodyPr/>
        <a:lstStyle/>
        <a:p>
          <a:endParaRPr lang="en-US"/>
        </a:p>
      </dgm:t>
    </dgm:pt>
    <dgm:pt modelId="{A530F09F-0215-44FA-8EF4-B0EC7BE5DDF2}" type="sibTrans" cxnId="{0162AD38-8B23-4E80-AEEC-BD3A409F22E9}">
      <dgm:prSet/>
      <dgm:spPr/>
      <dgm:t>
        <a:bodyPr/>
        <a:lstStyle/>
        <a:p>
          <a:endParaRPr lang="en-US"/>
        </a:p>
      </dgm:t>
    </dgm:pt>
    <dgm:pt modelId="{021EA9D2-D5D5-4A5C-A9E3-A389B6315769}">
      <dgm:prSet/>
      <dgm:spPr/>
      <dgm:t>
        <a:bodyPr/>
        <a:lstStyle/>
        <a:p>
          <a:r>
            <a:rPr lang="en-US"/>
            <a:t>Old covenant, Messiah, and the new covenant (Jer. 31)</a:t>
          </a:r>
        </a:p>
      </dgm:t>
    </dgm:pt>
    <dgm:pt modelId="{81F62028-7F20-4BA4-A787-F23326921E41}" type="parTrans" cxnId="{2540B57C-F0DA-4075-AB2F-4D86A3698AB3}">
      <dgm:prSet/>
      <dgm:spPr/>
      <dgm:t>
        <a:bodyPr/>
        <a:lstStyle/>
        <a:p>
          <a:endParaRPr lang="en-US"/>
        </a:p>
      </dgm:t>
    </dgm:pt>
    <dgm:pt modelId="{4E333682-58EA-4D05-AE2D-EA2BE1AEA992}" type="sibTrans" cxnId="{2540B57C-F0DA-4075-AB2F-4D86A3698AB3}">
      <dgm:prSet/>
      <dgm:spPr/>
      <dgm:t>
        <a:bodyPr/>
        <a:lstStyle/>
        <a:p>
          <a:endParaRPr lang="en-US"/>
        </a:p>
      </dgm:t>
    </dgm:pt>
    <dgm:pt modelId="{80F9C188-42E5-4816-8B78-5EC4E8F29E2D}" type="pres">
      <dgm:prSet presAssocID="{1589E036-44B4-428D-8C90-FD2418D15280}" presName="linear" presStyleCnt="0">
        <dgm:presLayoutVars>
          <dgm:animLvl val="lvl"/>
          <dgm:resizeHandles val="exact"/>
        </dgm:presLayoutVars>
      </dgm:prSet>
      <dgm:spPr/>
    </dgm:pt>
    <dgm:pt modelId="{CC644768-75FB-4C14-AC6E-FFC4BAB680E6}" type="pres">
      <dgm:prSet presAssocID="{B94DF30E-9A5D-4CC8-8F25-D569C1CEB90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9FC473D-98F2-4F31-A3F0-8BE731FE1333}" type="pres">
      <dgm:prSet presAssocID="{A530F09F-0215-44FA-8EF4-B0EC7BE5DDF2}" presName="spacer" presStyleCnt="0"/>
      <dgm:spPr/>
    </dgm:pt>
    <dgm:pt modelId="{9BDD50FB-48A0-4B56-921A-466035C46607}" type="pres">
      <dgm:prSet presAssocID="{021EA9D2-D5D5-4A5C-A9E3-A389B631576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162AD38-8B23-4E80-AEEC-BD3A409F22E9}" srcId="{1589E036-44B4-428D-8C90-FD2418D15280}" destId="{B94DF30E-9A5D-4CC8-8F25-D569C1CEB90E}" srcOrd="0" destOrd="0" parTransId="{B929FF62-7BF1-4F68-8A29-67E3C1F5AF06}" sibTransId="{A530F09F-0215-44FA-8EF4-B0EC7BE5DDF2}"/>
    <dgm:cxn modelId="{8633C777-CA9E-4F9F-AAC9-81B0EE7571B5}" type="presOf" srcId="{B94DF30E-9A5D-4CC8-8F25-D569C1CEB90E}" destId="{CC644768-75FB-4C14-AC6E-FFC4BAB680E6}" srcOrd="0" destOrd="0" presId="urn:microsoft.com/office/officeart/2005/8/layout/vList2"/>
    <dgm:cxn modelId="{2540B57C-F0DA-4075-AB2F-4D86A3698AB3}" srcId="{1589E036-44B4-428D-8C90-FD2418D15280}" destId="{021EA9D2-D5D5-4A5C-A9E3-A389B6315769}" srcOrd="1" destOrd="0" parTransId="{81F62028-7F20-4BA4-A787-F23326921E41}" sibTransId="{4E333682-58EA-4D05-AE2D-EA2BE1AEA992}"/>
    <dgm:cxn modelId="{65B42B82-17BA-4EDE-984F-3C6F6292800C}" type="presOf" srcId="{1589E036-44B4-428D-8C90-FD2418D15280}" destId="{80F9C188-42E5-4816-8B78-5EC4E8F29E2D}" srcOrd="0" destOrd="0" presId="urn:microsoft.com/office/officeart/2005/8/layout/vList2"/>
    <dgm:cxn modelId="{BF2B62FF-32D0-419E-835F-FD2B9B528831}" type="presOf" srcId="{021EA9D2-D5D5-4A5C-A9E3-A389B6315769}" destId="{9BDD50FB-48A0-4B56-921A-466035C46607}" srcOrd="0" destOrd="0" presId="urn:microsoft.com/office/officeart/2005/8/layout/vList2"/>
    <dgm:cxn modelId="{E3E1C312-D0D8-44E1-8572-9DF7F1F82DF4}" type="presParOf" srcId="{80F9C188-42E5-4816-8B78-5EC4E8F29E2D}" destId="{CC644768-75FB-4C14-AC6E-FFC4BAB680E6}" srcOrd="0" destOrd="0" presId="urn:microsoft.com/office/officeart/2005/8/layout/vList2"/>
    <dgm:cxn modelId="{63DC7878-C258-4D7F-A3E6-EF6E2831B831}" type="presParOf" srcId="{80F9C188-42E5-4816-8B78-5EC4E8F29E2D}" destId="{89FC473D-98F2-4F31-A3F0-8BE731FE1333}" srcOrd="1" destOrd="0" presId="urn:microsoft.com/office/officeart/2005/8/layout/vList2"/>
    <dgm:cxn modelId="{741C7219-1C4F-4CCB-A60E-C5107FF8107B}" type="presParOf" srcId="{80F9C188-42E5-4816-8B78-5EC4E8F29E2D}" destId="{9BDD50FB-48A0-4B56-921A-466035C4660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3C6A03-9FEB-40F8-8C26-9633BEAEE99E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00FCFD8-41E9-455D-A8DD-9ECD46853630}">
      <dgm:prSet/>
      <dgm:spPr/>
      <dgm:t>
        <a:bodyPr/>
        <a:lstStyle/>
        <a:p>
          <a:r>
            <a:rPr lang="en-US" dirty="0"/>
            <a:t>Jeremiah – His call</a:t>
          </a:r>
        </a:p>
      </dgm:t>
    </dgm:pt>
    <dgm:pt modelId="{EE4C1C80-B704-4D53-9A7E-AB8C350CAD83}" type="parTrans" cxnId="{047131CC-D149-42AE-A225-4F704518B316}">
      <dgm:prSet/>
      <dgm:spPr/>
      <dgm:t>
        <a:bodyPr/>
        <a:lstStyle/>
        <a:p>
          <a:endParaRPr lang="en-US"/>
        </a:p>
      </dgm:t>
    </dgm:pt>
    <dgm:pt modelId="{F8CF1074-F540-418E-86B1-B13CD9AA4031}" type="sibTrans" cxnId="{047131CC-D149-42AE-A225-4F704518B316}">
      <dgm:prSet/>
      <dgm:spPr/>
      <dgm:t>
        <a:bodyPr/>
        <a:lstStyle/>
        <a:p>
          <a:endParaRPr lang="en-US"/>
        </a:p>
      </dgm:t>
    </dgm:pt>
    <dgm:pt modelId="{B05E740F-29CF-44A8-844D-63DE62F2A16E}">
      <dgm:prSet/>
      <dgm:spPr/>
      <dgm:t>
        <a:bodyPr/>
        <a:lstStyle/>
        <a:p>
          <a:r>
            <a:rPr lang="en-US"/>
            <a:t>Jeremiah 25-27 – Captivity and Return</a:t>
          </a:r>
        </a:p>
      </dgm:t>
    </dgm:pt>
    <dgm:pt modelId="{9C8160F3-810A-469F-B664-03810131E4F5}" type="parTrans" cxnId="{E193F085-F539-4871-A884-D8669A2390D2}">
      <dgm:prSet/>
      <dgm:spPr/>
      <dgm:t>
        <a:bodyPr/>
        <a:lstStyle/>
        <a:p>
          <a:endParaRPr lang="en-US"/>
        </a:p>
      </dgm:t>
    </dgm:pt>
    <dgm:pt modelId="{819963D9-5085-4EFF-99A0-4179115B06B6}" type="sibTrans" cxnId="{E193F085-F539-4871-A884-D8669A2390D2}">
      <dgm:prSet/>
      <dgm:spPr/>
      <dgm:t>
        <a:bodyPr/>
        <a:lstStyle/>
        <a:p>
          <a:endParaRPr lang="en-US"/>
        </a:p>
      </dgm:t>
    </dgm:pt>
    <dgm:pt modelId="{53C2CE08-757E-4FDE-832D-177867A7FD41}">
      <dgm:prSet/>
      <dgm:spPr/>
      <dgm:t>
        <a:bodyPr/>
        <a:lstStyle/>
        <a:p>
          <a:r>
            <a:rPr lang="en-US"/>
            <a:t>Jeremiah 32-33 – Call to me…</a:t>
          </a:r>
        </a:p>
      </dgm:t>
    </dgm:pt>
    <dgm:pt modelId="{E891BD13-2A56-409B-81CF-3F63B6A7DA65}" type="parTrans" cxnId="{88AA74F1-19FE-42EC-827A-3CE2D041A552}">
      <dgm:prSet/>
      <dgm:spPr/>
      <dgm:t>
        <a:bodyPr/>
        <a:lstStyle/>
        <a:p>
          <a:endParaRPr lang="en-US"/>
        </a:p>
      </dgm:t>
    </dgm:pt>
    <dgm:pt modelId="{8605202C-4F20-46F6-9CCC-DE81DBD4B629}" type="sibTrans" cxnId="{88AA74F1-19FE-42EC-827A-3CE2D041A552}">
      <dgm:prSet/>
      <dgm:spPr/>
      <dgm:t>
        <a:bodyPr/>
        <a:lstStyle/>
        <a:p>
          <a:endParaRPr lang="en-US"/>
        </a:p>
      </dgm:t>
    </dgm:pt>
    <dgm:pt modelId="{EE731D9E-78F5-4C38-B7C4-91DB26B0F871}">
      <dgm:prSet/>
      <dgm:spPr/>
      <dgm:t>
        <a:bodyPr/>
        <a:lstStyle/>
        <a:p>
          <a:r>
            <a:rPr lang="en-US" dirty="0"/>
            <a:t>End of the book – history and away to exile </a:t>
          </a:r>
        </a:p>
      </dgm:t>
    </dgm:pt>
    <dgm:pt modelId="{E951E48D-A58A-4123-BC05-F86DBE933F4D}" type="parTrans" cxnId="{BC7861F1-8204-4E63-8516-E0A47C6840BE}">
      <dgm:prSet/>
      <dgm:spPr/>
      <dgm:t>
        <a:bodyPr/>
        <a:lstStyle/>
        <a:p>
          <a:endParaRPr lang="en-US"/>
        </a:p>
      </dgm:t>
    </dgm:pt>
    <dgm:pt modelId="{19F47A20-FA53-4CED-A48B-C5FF9C3BB1B4}" type="sibTrans" cxnId="{BC7861F1-8204-4E63-8516-E0A47C6840BE}">
      <dgm:prSet/>
      <dgm:spPr/>
      <dgm:t>
        <a:bodyPr/>
        <a:lstStyle/>
        <a:p>
          <a:endParaRPr lang="en-US"/>
        </a:p>
      </dgm:t>
    </dgm:pt>
    <dgm:pt modelId="{CB69E426-0F71-4E36-8006-624A1D49C2A8}">
      <dgm:prSet/>
      <dgm:spPr/>
      <dgm:t>
        <a:bodyPr/>
        <a:lstStyle/>
        <a:p>
          <a:r>
            <a:rPr lang="en-US" dirty="0"/>
            <a:t>With Josiah</a:t>
          </a:r>
        </a:p>
      </dgm:t>
    </dgm:pt>
    <dgm:pt modelId="{D007E26C-2FD8-4EC4-8D39-AA4A396DF528}" type="parTrans" cxnId="{4E73DD2A-308A-4A79-AEE3-5369DEE0EBC8}">
      <dgm:prSet/>
      <dgm:spPr/>
      <dgm:t>
        <a:bodyPr/>
        <a:lstStyle/>
        <a:p>
          <a:endParaRPr lang="en-US"/>
        </a:p>
      </dgm:t>
    </dgm:pt>
    <dgm:pt modelId="{0EA32285-48AE-4453-98A5-14C0D6F0551F}" type="sibTrans" cxnId="{4E73DD2A-308A-4A79-AEE3-5369DEE0EBC8}">
      <dgm:prSet/>
      <dgm:spPr/>
      <dgm:t>
        <a:bodyPr/>
        <a:lstStyle/>
        <a:p>
          <a:endParaRPr lang="en-US"/>
        </a:p>
      </dgm:t>
    </dgm:pt>
    <dgm:pt modelId="{2CC8DA1A-3A7A-4CF6-B2F3-6C53F83D39B6}" type="pres">
      <dgm:prSet presAssocID="{4A3C6A03-9FEB-40F8-8C26-9633BEAEE99E}" presName="Name0" presStyleCnt="0">
        <dgm:presLayoutVars>
          <dgm:dir/>
          <dgm:resizeHandles val="exact"/>
        </dgm:presLayoutVars>
      </dgm:prSet>
      <dgm:spPr/>
    </dgm:pt>
    <dgm:pt modelId="{DE8FDD7B-5FA3-4538-8787-5CC1D8BAB8DE}" type="pres">
      <dgm:prSet presAssocID="{F00FCFD8-41E9-455D-A8DD-9ECD46853630}" presName="node" presStyleLbl="node1" presStyleIdx="0" presStyleCnt="5">
        <dgm:presLayoutVars>
          <dgm:bulletEnabled val="1"/>
        </dgm:presLayoutVars>
      </dgm:prSet>
      <dgm:spPr/>
    </dgm:pt>
    <dgm:pt modelId="{C759D929-C5DA-4006-9928-94ECDFB04CE7}" type="pres">
      <dgm:prSet presAssocID="{F8CF1074-F540-418E-86B1-B13CD9AA4031}" presName="sibTrans" presStyleLbl="sibTrans1D1" presStyleIdx="0" presStyleCnt="4"/>
      <dgm:spPr/>
    </dgm:pt>
    <dgm:pt modelId="{622B2D78-688C-43F8-94B7-0C80538CE6AA}" type="pres">
      <dgm:prSet presAssocID="{F8CF1074-F540-418E-86B1-B13CD9AA4031}" presName="connectorText" presStyleLbl="sibTrans1D1" presStyleIdx="0" presStyleCnt="4"/>
      <dgm:spPr/>
    </dgm:pt>
    <dgm:pt modelId="{A82004E3-F175-415C-93E4-453772121AF6}" type="pres">
      <dgm:prSet presAssocID="{CB69E426-0F71-4E36-8006-624A1D49C2A8}" presName="node" presStyleLbl="node1" presStyleIdx="1" presStyleCnt="5">
        <dgm:presLayoutVars>
          <dgm:bulletEnabled val="1"/>
        </dgm:presLayoutVars>
      </dgm:prSet>
      <dgm:spPr/>
    </dgm:pt>
    <dgm:pt modelId="{FFED9365-93B8-4A8A-8331-18274CFA374D}" type="pres">
      <dgm:prSet presAssocID="{0EA32285-48AE-4453-98A5-14C0D6F0551F}" presName="sibTrans" presStyleLbl="sibTrans1D1" presStyleIdx="1" presStyleCnt="4"/>
      <dgm:spPr/>
    </dgm:pt>
    <dgm:pt modelId="{85904897-EAB9-4C5A-8D9A-7A24774AECDB}" type="pres">
      <dgm:prSet presAssocID="{0EA32285-48AE-4453-98A5-14C0D6F0551F}" presName="connectorText" presStyleLbl="sibTrans1D1" presStyleIdx="1" presStyleCnt="4"/>
      <dgm:spPr/>
    </dgm:pt>
    <dgm:pt modelId="{49378309-7E5A-4FC2-AF12-4E2920FE3780}" type="pres">
      <dgm:prSet presAssocID="{B05E740F-29CF-44A8-844D-63DE62F2A16E}" presName="node" presStyleLbl="node1" presStyleIdx="2" presStyleCnt="5">
        <dgm:presLayoutVars>
          <dgm:bulletEnabled val="1"/>
        </dgm:presLayoutVars>
      </dgm:prSet>
      <dgm:spPr/>
    </dgm:pt>
    <dgm:pt modelId="{0DC72243-18C7-4B60-89B0-D7B0EEC6DEAF}" type="pres">
      <dgm:prSet presAssocID="{819963D9-5085-4EFF-99A0-4179115B06B6}" presName="sibTrans" presStyleLbl="sibTrans1D1" presStyleIdx="2" presStyleCnt="4"/>
      <dgm:spPr/>
    </dgm:pt>
    <dgm:pt modelId="{3EF17F34-B2C5-4AF6-A188-C48F8E505E9D}" type="pres">
      <dgm:prSet presAssocID="{819963D9-5085-4EFF-99A0-4179115B06B6}" presName="connectorText" presStyleLbl="sibTrans1D1" presStyleIdx="2" presStyleCnt="4"/>
      <dgm:spPr/>
    </dgm:pt>
    <dgm:pt modelId="{E1DD6A08-A525-40C5-ADCB-324D5CE5692A}" type="pres">
      <dgm:prSet presAssocID="{53C2CE08-757E-4FDE-832D-177867A7FD41}" presName="node" presStyleLbl="node1" presStyleIdx="3" presStyleCnt="5">
        <dgm:presLayoutVars>
          <dgm:bulletEnabled val="1"/>
        </dgm:presLayoutVars>
      </dgm:prSet>
      <dgm:spPr/>
    </dgm:pt>
    <dgm:pt modelId="{2A1F16DB-4810-481D-AD74-DF5C00490C43}" type="pres">
      <dgm:prSet presAssocID="{8605202C-4F20-46F6-9CCC-DE81DBD4B629}" presName="sibTrans" presStyleLbl="sibTrans1D1" presStyleIdx="3" presStyleCnt="4"/>
      <dgm:spPr/>
    </dgm:pt>
    <dgm:pt modelId="{02BEE5F6-516F-4BBD-BE13-488E737E7FF7}" type="pres">
      <dgm:prSet presAssocID="{8605202C-4F20-46F6-9CCC-DE81DBD4B629}" presName="connectorText" presStyleLbl="sibTrans1D1" presStyleIdx="3" presStyleCnt="4"/>
      <dgm:spPr/>
    </dgm:pt>
    <dgm:pt modelId="{443657B2-E6FA-412A-BAB7-6DD8B2B1A5CC}" type="pres">
      <dgm:prSet presAssocID="{EE731D9E-78F5-4C38-B7C4-91DB26B0F871}" presName="node" presStyleLbl="node1" presStyleIdx="4" presStyleCnt="5">
        <dgm:presLayoutVars>
          <dgm:bulletEnabled val="1"/>
        </dgm:presLayoutVars>
      </dgm:prSet>
      <dgm:spPr/>
    </dgm:pt>
  </dgm:ptLst>
  <dgm:cxnLst>
    <dgm:cxn modelId="{6771261F-92F4-4EED-ACEE-6712416D3E00}" type="presOf" srcId="{F8CF1074-F540-418E-86B1-B13CD9AA4031}" destId="{622B2D78-688C-43F8-94B7-0C80538CE6AA}" srcOrd="1" destOrd="0" presId="urn:microsoft.com/office/officeart/2016/7/layout/RepeatingBendingProcessNew"/>
    <dgm:cxn modelId="{20DFC122-E80F-49C9-9939-8A95FDD9F2FD}" type="presOf" srcId="{F8CF1074-F540-418E-86B1-B13CD9AA4031}" destId="{C759D929-C5DA-4006-9928-94ECDFB04CE7}" srcOrd="0" destOrd="0" presId="urn:microsoft.com/office/officeart/2016/7/layout/RepeatingBendingProcessNew"/>
    <dgm:cxn modelId="{4E73DD2A-308A-4A79-AEE3-5369DEE0EBC8}" srcId="{4A3C6A03-9FEB-40F8-8C26-9633BEAEE99E}" destId="{CB69E426-0F71-4E36-8006-624A1D49C2A8}" srcOrd="1" destOrd="0" parTransId="{D007E26C-2FD8-4EC4-8D39-AA4A396DF528}" sibTransId="{0EA32285-48AE-4453-98A5-14C0D6F0551F}"/>
    <dgm:cxn modelId="{6BAFD043-4C41-4110-BFFE-48E3789CC4C6}" type="presOf" srcId="{8605202C-4F20-46F6-9CCC-DE81DBD4B629}" destId="{02BEE5F6-516F-4BBD-BE13-488E737E7FF7}" srcOrd="1" destOrd="0" presId="urn:microsoft.com/office/officeart/2016/7/layout/RepeatingBendingProcessNew"/>
    <dgm:cxn modelId="{2D8FDF48-AE92-4834-B3B7-0A59303490DA}" type="presOf" srcId="{0EA32285-48AE-4453-98A5-14C0D6F0551F}" destId="{FFED9365-93B8-4A8A-8331-18274CFA374D}" srcOrd="0" destOrd="0" presId="urn:microsoft.com/office/officeart/2016/7/layout/RepeatingBendingProcessNew"/>
    <dgm:cxn modelId="{2F3C477B-945A-4B2A-AD71-DE7CCC9BBD13}" type="presOf" srcId="{F00FCFD8-41E9-455D-A8DD-9ECD46853630}" destId="{DE8FDD7B-5FA3-4538-8787-5CC1D8BAB8DE}" srcOrd="0" destOrd="0" presId="urn:microsoft.com/office/officeart/2016/7/layout/RepeatingBendingProcessNew"/>
    <dgm:cxn modelId="{ABA6E07F-9615-4A02-B27F-B58613ECB6C9}" type="presOf" srcId="{CB69E426-0F71-4E36-8006-624A1D49C2A8}" destId="{A82004E3-F175-415C-93E4-453772121AF6}" srcOrd="0" destOrd="0" presId="urn:microsoft.com/office/officeart/2016/7/layout/RepeatingBendingProcessNew"/>
    <dgm:cxn modelId="{28089480-2465-409A-97FF-E7727B09723E}" type="presOf" srcId="{4A3C6A03-9FEB-40F8-8C26-9633BEAEE99E}" destId="{2CC8DA1A-3A7A-4CF6-B2F3-6C53F83D39B6}" srcOrd="0" destOrd="0" presId="urn:microsoft.com/office/officeart/2016/7/layout/RepeatingBendingProcessNew"/>
    <dgm:cxn modelId="{E193F085-F539-4871-A884-D8669A2390D2}" srcId="{4A3C6A03-9FEB-40F8-8C26-9633BEAEE99E}" destId="{B05E740F-29CF-44A8-844D-63DE62F2A16E}" srcOrd="2" destOrd="0" parTransId="{9C8160F3-810A-469F-B664-03810131E4F5}" sibTransId="{819963D9-5085-4EFF-99A0-4179115B06B6}"/>
    <dgm:cxn modelId="{C7E21F96-F129-4E51-95A2-BD71A0B34886}" type="presOf" srcId="{0EA32285-48AE-4453-98A5-14C0D6F0551F}" destId="{85904897-EAB9-4C5A-8D9A-7A24774AECDB}" srcOrd="1" destOrd="0" presId="urn:microsoft.com/office/officeart/2016/7/layout/RepeatingBendingProcessNew"/>
    <dgm:cxn modelId="{D41F2FAE-2FCF-4D3A-BEA7-577E362E45BB}" type="presOf" srcId="{8605202C-4F20-46F6-9CCC-DE81DBD4B629}" destId="{2A1F16DB-4810-481D-AD74-DF5C00490C43}" srcOrd="0" destOrd="0" presId="urn:microsoft.com/office/officeart/2016/7/layout/RepeatingBendingProcessNew"/>
    <dgm:cxn modelId="{EB9E85AE-9FFB-4900-9CC6-36BDDF2EB61B}" type="presOf" srcId="{EE731D9E-78F5-4C38-B7C4-91DB26B0F871}" destId="{443657B2-E6FA-412A-BAB7-6DD8B2B1A5CC}" srcOrd="0" destOrd="0" presId="urn:microsoft.com/office/officeart/2016/7/layout/RepeatingBendingProcessNew"/>
    <dgm:cxn modelId="{047131CC-D149-42AE-A225-4F704518B316}" srcId="{4A3C6A03-9FEB-40F8-8C26-9633BEAEE99E}" destId="{F00FCFD8-41E9-455D-A8DD-9ECD46853630}" srcOrd="0" destOrd="0" parTransId="{EE4C1C80-B704-4D53-9A7E-AB8C350CAD83}" sibTransId="{F8CF1074-F540-418E-86B1-B13CD9AA4031}"/>
    <dgm:cxn modelId="{D2DAD3D1-CF34-4B20-9735-DB68BEB245FC}" type="presOf" srcId="{B05E740F-29CF-44A8-844D-63DE62F2A16E}" destId="{49378309-7E5A-4FC2-AF12-4E2920FE3780}" srcOrd="0" destOrd="0" presId="urn:microsoft.com/office/officeart/2016/7/layout/RepeatingBendingProcessNew"/>
    <dgm:cxn modelId="{63891BDD-29A6-4A93-99D7-D17F954F8503}" type="presOf" srcId="{819963D9-5085-4EFF-99A0-4179115B06B6}" destId="{0DC72243-18C7-4B60-89B0-D7B0EEC6DEAF}" srcOrd="0" destOrd="0" presId="urn:microsoft.com/office/officeart/2016/7/layout/RepeatingBendingProcessNew"/>
    <dgm:cxn modelId="{72804EDD-5FD9-4483-BAFC-2AFE5DDFAD16}" type="presOf" srcId="{819963D9-5085-4EFF-99A0-4179115B06B6}" destId="{3EF17F34-B2C5-4AF6-A188-C48F8E505E9D}" srcOrd="1" destOrd="0" presId="urn:microsoft.com/office/officeart/2016/7/layout/RepeatingBendingProcessNew"/>
    <dgm:cxn modelId="{985E0AED-316F-401B-A828-5B72CB395418}" type="presOf" srcId="{53C2CE08-757E-4FDE-832D-177867A7FD41}" destId="{E1DD6A08-A525-40C5-ADCB-324D5CE5692A}" srcOrd="0" destOrd="0" presId="urn:microsoft.com/office/officeart/2016/7/layout/RepeatingBendingProcessNew"/>
    <dgm:cxn modelId="{BC7861F1-8204-4E63-8516-E0A47C6840BE}" srcId="{4A3C6A03-9FEB-40F8-8C26-9633BEAEE99E}" destId="{EE731D9E-78F5-4C38-B7C4-91DB26B0F871}" srcOrd="4" destOrd="0" parTransId="{E951E48D-A58A-4123-BC05-F86DBE933F4D}" sibTransId="{19F47A20-FA53-4CED-A48B-C5FF9C3BB1B4}"/>
    <dgm:cxn modelId="{88AA74F1-19FE-42EC-827A-3CE2D041A552}" srcId="{4A3C6A03-9FEB-40F8-8C26-9633BEAEE99E}" destId="{53C2CE08-757E-4FDE-832D-177867A7FD41}" srcOrd="3" destOrd="0" parTransId="{E891BD13-2A56-409B-81CF-3F63B6A7DA65}" sibTransId="{8605202C-4F20-46F6-9CCC-DE81DBD4B629}"/>
    <dgm:cxn modelId="{AFBD26A5-81C2-4A5A-9EC5-6257A150C771}" type="presParOf" srcId="{2CC8DA1A-3A7A-4CF6-B2F3-6C53F83D39B6}" destId="{DE8FDD7B-5FA3-4538-8787-5CC1D8BAB8DE}" srcOrd="0" destOrd="0" presId="urn:microsoft.com/office/officeart/2016/7/layout/RepeatingBendingProcessNew"/>
    <dgm:cxn modelId="{FE9E4E1E-13FF-46E7-9A5D-DB25CD8422BC}" type="presParOf" srcId="{2CC8DA1A-3A7A-4CF6-B2F3-6C53F83D39B6}" destId="{C759D929-C5DA-4006-9928-94ECDFB04CE7}" srcOrd="1" destOrd="0" presId="urn:microsoft.com/office/officeart/2016/7/layout/RepeatingBendingProcessNew"/>
    <dgm:cxn modelId="{C5E4CEA8-A5EE-4754-A051-4AE258106891}" type="presParOf" srcId="{C759D929-C5DA-4006-9928-94ECDFB04CE7}" destId="{622B2D78-688C-43F8-94B7-0C80538CE6AA}" srcOrd="0" destOrd="0" presId="urn:microsoft.com/office/officeart/2016/7/layout/RepeatingBendingProcessNew"/>
    <dgm:cxn modelId="{14E79291-7264-48CC-85FC-05C0280CDC81}" type="presParOf" srcId="{2CC8DA1A-3A7A-4CF6-B2F3-6C53F83D39B6}" destId="{A82004E3-F175-415C-93E4-453772121AF6}" srcOrd="2" destOrd="0" presId="urn:microsoft.com/office/officeart/2016/7/layout/RepeatingBendingProcessNew"/>
    <dgm:cxn modelId="{0DEDC372-291B-4BAE-A29B-D59227016D19}" type="presParOf" srcId="{2CC8DA1A-3A7A-4CF6-B2F3-6C53F83D39B6}" destId="{FFED9365-93B8-4A8A-8331-18274CFA374D}" srcOrd="3" destOrd="0" presId="urn:microsoft.com/office/officeart/2016/7/layout/RepeatingBendingProcessNew"/>
    <dgm:cxn modelId="{6D2154A2-9CE3-440F-B0A8-F484FD00372C}" type="presParOf" srcId="{FFED9365-93B8-4A8A-8331-18274CFA374D}" destId="{85904897-EAB9-4C5A-8D9A-7A24774AECDB}" srcOrd="0" destOrd="0" presId="urn:microsoft.com/office/officeart/2016/7/layout/RepeatingBendingProcessNew"/>
    <dgm:cxn modelId="{181B7A38-EB54-4C17-BFCF-1DF6F3A766EA}" type="presParOf" srcId="{2CC8DA1A-3A7A-4CF6-B2F3-6C53F83D39B6}" destId="{49378309-7E5A-4FC2-AF12-4E2920FE3780}" srcOrd="4" destOrd="0" presId="urn:microsoft.com/office/officeart/2016/7/layout/RepeatingBendingProcessNew"/>
    <dgm:cxn modelId="{3013B85B-9440-4368-829B-30A1C1D503F0}" type="presParOf" srcId="{2CC8DA1A-3A7A-4CF6-B2F3-6C53F83D39B6}" destId="{0DC72243-18C7-4B60-89B0-D7B0EEC6DEAF}" srcOrd="5" destOrd="0" presId="urn:microsoft.com/office/officeart/2016/7/layout/RepeatingBendingProcessNew"/>
    <dgm:cxn modelId="{A3517A3F-4B04-4345-A322-C7207BDE84FF}" type="presParOf" srcId="{0DC72243-18C7-4B60-89B0-D7B0EEC6DEAF}" destId="{3EF17F34-B2C5-4AF6-A188-C48F8E505E9D}" srcOrd="0" destOrd="0" presId="urn:microsoft.com/office/officeart/2016/7/layout/RepeatingBendingProcessNew"/>
    <dgm:cxn modelId="{57DEED56-8ED5-4B6C-B19F-C7895852A4F6}" type="presParOf" srcId="{2CC8DA1A-3A7A-4CF6-B2F3-6C53F83D39B6}" destId="{E1DD6A08-A525-40C5-ADCB-324D5CE5692A}" srcOrd="6" destOrd="0" presId="urn:microsoft.com/office/officeart/2016/7/layout/RepeatingBendingProcessNew"/>
    <dgm:cxn modelId="{85C0BF47-74C6-412F-9593-ADAC3AF98611}" type="presParOf" srcId="{2CC8DA1A-3A7A-4CF6-B2F3-6C53F83D39B6}" destId="{2A1F16DB-4810-481D-AD74-DF5C00490C43}" srcOrd="7" destOrd="0" presId="urn:microsoft.com/office/officeart/2016/7/layout/RepeatingBendingProcessNew"/>
    <dgm:cxn modelId="{C85E02AD-D0A2-4B63-A6B2-13E134A9FC97}" type="presParOf" srcId="{2A1F16DB-4810-481D-AD74-DF5C00490C43}" destId="{02BEE5F6-516F-4BBD-BE13-488E737E7FF7}" srcOrd="0" destOrd="0" presId="urn:microsoft.com/office/officeart/2016/7/layout/RepeatingBendingProcessNew"/>
    <dgm:cxn modelId="{1565E1E9-1566-49DE-8F36-0D7CDCCA4540}" type="presParOf" srcId="{2CC8DA1A-3A7A-4CF6-B2F3-6C53F83D39B6}" destId="{443657B2-E6FA-412A-BAB7-6DD8B2B1A5CC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10715F-9242-480C-951B-6E61CCCFA51F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5EEA383-F2D3-4FA1-9807-181E89C8BC24}">
      <dgm:prSet/>
      <dgm:spPr/>
      <dgm:t>
        <a:bodyPr/>
        <a:lstStyle/>
        <a:p>
          <a:r>
            <a:rPr lang="en-US" dirty="0"/>
            <a:t>Why might one lament?</a:t>
          </a:r>
        </a:p>
      </dgm:t>
    </dgm:pt>
    <dgm:pt modelId="{58EA4CA6-96DB-4867-926B-B623BF55EEA3}" type="parTrans" cxnId="{FDA31F45-5F57-47C3-AD2C-C70594BF5EC0}">
      <dgm:prSet/>
      <dgm:spPr/>
      <dgm:t>
        <a:bodyPr/>
        <a:lstStyle/>
        <a:p>
          <a:endParaRPr lang="en-US"/>
        </a:p>
      </dgm:t>
    </dgm:pt>
    <dgm:pt modelId="{9BDA7C0F-C98D-4576-B3FC-F27C6AF3CF38}" type="sibTrans" cxnId="{FDA31F45-5F57-47C3-AD2C-C70594BF5EC0}">
      <dgm:prSet/>
      <dgm:spPr/>
      <dgm:t>
        <a:bodyPr/>
        <a:lstStyle/>
        <a:p>
          <a:endParaRPr lang="en-US"/>
        </a:p>
      </dgm:t>
    </dgm:pt>
    <dgm:pt modelId="{A1E13AED-C608-4823-B053-B470DFA627D4}">
      <dgm:prSet/>
      <dgm:spPr/>
      <dgm:t>
        <a:bodyPr/>
        <a:lstStyle/>
        <a:p>
          <a:r>
            <a:rPr lang="en-US"/>
            <a:t>One’s sins</a:t>
          </a:r>
        </a:p>
      </dgm:t>
    </dgm:pt>
    <dgm:pt modelId="{AAA16DE7-D397-4341-9210-FF6FD0B6443A}" type="parTrans" cxnId="{32FC79A4-095F-419D-A5E0-8CF49A31644A}">
      <dgm:prSet/>
      <dgm:spPr/>
      <dgm:t>
        <a:bodyPr/>
        <a:lstStyle/>
        <a:p>
          <a:endParaRPr lang="en-US"/>
        </a:p>
      </dgm:t>
    </dgm:pt>
    <dgm:pt modelId="{68E00EC7-FDB6-455C-A70E-5D60AE169597}" type="sibTrans" cxnId="{32FC79A4-095F-419D-A5E0-8CF49A31644A}">
      <dgm:prSet/>
      <dgm:spPr/>
      <dgm:t>
        <a:bodyPr/>
        <a:lstStyle/>
        <a:p>
          <a:endParaRPr lang="en-US"/>
        </a:p>
      </dgm:t>
    </dgm:pt>
    <dgm:pt modelId="{91EC6FD0-D0BC-4083-A82A-3A0E23D12E06}">
      <dgm:prSet/>
      <dgm:spPr/>
      <dgm:t>
        <a:bodyPr/>
        <a:lstStyle/>
        <a:p>
          <a:r>
            <a:rPr lang="en-US"/>
            <a:t>Sins of a people </a:t>
          </a:r>
        </a:p>
      </dgm:t>
    </dgm:pt>
    <dgm:pt modelId="{F2A060EB-8C01-4001-A78A-334BAFAE1140}" type="parTrans" cxnId="{3F8CF29D-F297-40A3-B805-9F104C2CD4C8}">
      <dgm:prSet/>
      <dgm:spPr/>
      <dgm:t>
        <a:bodyPr/>
        <a:lstStyle/>
        <a:p>
          <a:endParaRPr lang="en-US"/>
        </a:p>
      </dgm:t>
    </dgm:pt>
    <dgm:pt modelId="{1A7878D5-8B51-4382-9566-0B0F4FB9035C}" type="sibTrans" cxnId="{3F8CF29D-F297-40A3-B805-9F104C2CD4C8}">
      <dgm:prSet/>
      <dgm:spPr/>
      <dgm:t>
        <a:bodyPr/>
        <a:lstStyle/>
        <a:p>
          <a:endParaRPr lang="en-US"/>
        </a:p>
      </dgm:t>
    </dgm:pt>
    <dgm:pt modelId="{23A7C813-B8B4-4A6F-9BFF-377B9408CBB7}" type="pres">
      <dgm:prSet presAssocID="{DE10715F-9242-480C-951B-6E61CCCFA51F}" presName="linear" presStyleCnt="0">
        <dgm:presLayoutVars>
          <dgm:animLvl val="lvl"/>
          <dgm:resizeHandles val="exact"/>
        </dgm:presLayoutVars>
      </dgm:prSet>
      <dgm:spPr/>
    </dgm:pt>
    <dgm:pt modelId="{8D3D3FB1-23F9-4C52-9381-8A8AEAE00931}" type="pres">
      <dgm:prSet presAssocID="{75EEA383-F2D3-4FA1-9807-181E89C8BC2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7061B90-384B-40DC-AF6E-ABFF608C5EEE}" type="pres">
      <dgm:prSet presAssocID="{9BDA7C0F-C98D-4576-B3FC-F27C6AF3CF38}" presName="spacer" presStyleCnt="0"/>
      <dgm:spPr/>
    </dgm:pt>
    <dgm:pt modelId="{15A9E698-E65D-40E7-AAE6-B9B4E5439C96}" type="pres">
      <dgm:prSet presAssocID="{A1E13AED-C608-4823-B053-B470DFA627D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C307518-D042-42F1-9309-DA4B18B447D1}" type="pres">
      <dgm:prSet presAssocID="{68E00EC7-FDB6-455C-A70E-5D60AE169597}" presName="spacer" presStyleCnt="0"/>
      <dgm:spPr/>
    </dgm:pt>
    <dgm:pt modelId="{55D4C704-0256-416E-AEDE-B2BEB73BEE2E}" type="pres">
      <dgm:prSet presAssocID="{91EC6FD0-D0BC-4083-A82A-3A0E23D12E0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0613804-9E7B-40C9-B92F-02854FEE00FF}" type="presOf" srcId="{91EC6FD0-D0BC-4083-A82A-3A0E23D12E06}" destId="{55D4C704-0256-416E-AEDE-B2BEB73BEE2E}" srcOrd="0" destOrd="0" presId="urn:microsoft.com/office/officeart/2005/8/layout/vList2"/>
    <dgm:cxn modelId="{15FE9306-39C6-41F7-8638-3CDCF970C548}" type="presOf" srcId="{DE10715F-9242-480C-951B-6E61CCCFA51F}" destId="{23A7C813-B8B4-4A6F-9BFF-377B9408CBB7}" srcOrd="0" destOrd="0" presId="urn:microsoft.com/office/officeart/2005/8/layout/vList2"/>
    <dgm:cxn modelId="{8188CD07-7CC8-418C-8F69-A3691BD8A10E}" type="presOf" srcId="{75EEA383-F2D3-4FA1-9807-181E89C8BC24}" destId="{8D3D3FB1-23F9-4C52-9381-8A8AEAE00931}" srcOrd="0" destOrd="0" presId="urn:microsoft.com/office/officeart/2005/8/layout/vList2"/>
    <dgm:cxn modelId="{FDA31F45-5F57-47C3-AD2C-C70594BF5EC0}" srcId="{DE10715F-9242-480C-951B-6E61CCCFA51F}" destId="{75EEA383-F2D3-4FA1-9807-181E89C8BC24}" srcOrd="0" destOrd="0" parTransId="{58EA4CA6-96DB-4867-926B-B623BF55EEA3}" sibTransId="{9BDA7C0F-C98D-4576-B3FC-F27C6AF3CF38}"/>
    <dgm:cxn modelId="{3F8CF29D-F297-40A3-B805-9F104C2CD4C8}" srcId="{DE10715F-9242-480C-951B-6E61CCCFA51F}" destId="{91EC6FD0-D0BC-4083-A82A-3A0E23D12E06}" srcOrd="2" destOrd="0" parTransId="{F2A060EB-8C01-4001-A78A-334BAFAE1140}" sibTransId="{1A7878D5-8B51-4382-9566-0B0F4FB9035C}"/>
    <dgm:cxn modelId="{32FC79A4-095F-419D-A5E0-8CF49A31644A}" srcId="{DE10715F-9242-480C-951B-6E61CCCFA51F}" destId="{A1E13AED-C608-4823-B053-B470DFA627D4}" srcOrd="1" destOrd="0" parTransId="{AAA16DE7-D397-4341-9210-FF6FD0B6443A}" sibTransId="{68E00EC7-FDB6-455C-A70E-5D60AE169597}"/>
    <dgm:cxn modelId="{F540FBFC-67C1-40D5-A5FB-1422976C3510}" type="presOf" srcId="{A1E13AED-C608-4823-B053-B470DFA627D4}" destId="{15A9E698-E65D-40E7-AAE6-B9B4E5439C96}" srcOrd="0" destOrd="0" presId="urn:microsoft.com/office/officeart/2005/8/layout/vList2"/>
    <dgm:cxn modelId="{8A6160AD-5673-4982-ACF0-3E4FDA478ABE}" type="presParOf" srcId="{23A7C813-B8B4-4A6F-9BFF-377B9408CBB7}" destId="{8D3D3FB1-23F9-4C52-9381-8A8AEAE00931}" srcOrd="0" destOrd="0" presId="urn:microsoft.com/office/officeart/2005/8/layout/vList2"/>
    <dgm:cxn modelId="{4CA7DDD4-FCF5-4BD4-8C2C-98A12F418A78}" type="presParOf" srcId="{23A7C813-B8B4-4A6F-9BFF-377B9408CBB7}" destId="{F7061B90-384B-40DC-AF6E-ABFF608C5EEE}" srcOrd="1" destOrd="0" presId="urn:microsoft.com/office/officeart/2005/8/layout/vList2"/>
    <dgm:cxn modelId="{7907BC88-85BC-4522-93A3-7FCDA263D0AD}" type="presParOf" srcId="{23A7C813-B8B4-4A6F-9BFF-377B9408CBB7}" destId="{15A9E698-E65D-40E7-AAE6-B9B4E5439C96}" srcOrd="2" destOrd="0" presId="urn:microsoft.com/office/officeart/2005/8/layout/vList2"/>
    <dgm:cxn modelId="{381ECA9B-1604-45D5-8A20-AB0B0F167CAB}" type="presParOf" srcId="{23A7C813-B8B4-4A6F-9BFF-377B9408CBB7}" destId="{0C307518-D042-42F1-9309-DA4B18B447D1}" srcOrd="3" destOrd="0" presId="urn:microsoft.com/office/officeart/2005/8/layout/vList2"/>
    <dgm:cxn modelId="{6FC29801-4879-4EDA-B749-0CDC33988397}" type="presParOf" srcId="{23A7C813-B8B4-4A6F-9BFF-377B9408CBB7}" destId="{55D4C704-0256-416E-AEDE-B2BEB73BEE2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99B4E4-FCD5-40E1-97C5-05C3667ED056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F275F708-08D7-4BB9-B4BA-6A555F40AAE9}">
      <dgm:prSet/>
      <dgm:spPr/>
      <dgm:t>
        <a:bodyPr/>
        <a:lstStyle/>
        <a:p>
          <a:r>
            <a:rPr lang="en-US"/>
            <a:t>Mark Dever – Sermons on the Old Testament </a:t>
          </a:r>
        </a:p>
      </dgm:t>
    </dgm:pt>
    <dgm:pt modelId="{96DF9AAE-764B-4D46-BE14-AF48F639D426}" type="parTrans" cxnId="{79474FDB-534D-496E-8B4C-29F85A451256}">
      <dgm:prSet/>
      <dgm:spPr/>
      <dgm:t>
        <a:bodyPr/>
        <a:lstStyle/>
        <a:p>
          <a:endParaRPr lang="en-US"/>
        </a:p>
      </dgm:t>
    </dgm:pt>
    <dgm:pt modelId="{49CC59B5-9963-4D45-BA34-0243EBDFD335}" type="sibTrans" cxnId="{79474FDB-534D-496E-8B4C-29F85A451256}">
      <dgm:prSet/>
      <dgm:spPr/>
      <dgm:t>
        <a:bodyPr/>
        <a:lstStyle/>
        <a:p>
          <a:endParaRPr lang="en-US"/>
        </a:p>
      </dgm:t>
    </dgm:pt>
    <dgm:pt modelId="{777FFEAE-26DD-4756-A85C-7D0CFB9C8E58}">
      <dgm:prSet/>
      <dgm:spPr/>
      <dgm:t>
        <a:bodyPr/>
        <a:lstStyle/>
        <a:p>
          <a:r>
            <a:rPr lang="en-US"/>
            <a:t>Ed Hindson &amp; Elmer Towns – Bible Survey </a:t>
          </a:r>
        </a:p>
      </dgm:t>
    </dgm:pt>
    <dgm:pt modelId="{C417B8EE-0C63-426F-B5C3-BFA42E066D7B}" type="parTrans" cxnId="{34ED7A3F-C3A2-4FE1-89AB-EE7BC67729BB}">
      <dgm:prSet/>
      <dgm:spPr/>
      <dgm:t>
        <a:bodyPr/>
        <a:lstStyle/>
        <a:p>
          <a:endParaRPr lang="en-US"/>
        </a:p>
      </dgm:t>
    </dgm:pt>
    <dgm:pt modelId="{9B659BDA-847B-4A32-9182-54567B5AB8F8}" type="sibTrans" cxnId="{34ED7A3F-C3A2-4FE1-89AB-EE7BC67729BB}">
      <dgm:prSet/>
      <dgm:spPr/>
      <dgm:t>
        <a:bodyPr/>
        <a:lstStyle/>
        <a:p>
          <a:endParaRPr lang="en-US"/>
        </a:p>
      </dgm:t>
    </dgm:pt>
    <dgm:pt modelId="{CB77A515-C692-4EA5-A1AA-12EB8E187C13}">
      <dgm:prSet/>
      <dgm:spPr/>
      <dgm:t>
        <a:bodyPr/>
        <a:lstStyle/>
        <a:p>
          <a:r>
            <a:rPr lang="en-US"/>
            <a:t>Chuck Swindoll – Insight for Living</a:t>
          </a:r>
        </a:p>
      </dgm:t>
    </dgm:pt>
    <dgm:pt modelId="{4A3C4831-DFED-4466-9101-2F261A662424}" type="parTrans" cxnId="{21EAD561-E7BC-498B-9DED-5FF3E708BA0A}">
      <dgm:prSet/>
      <dgm:spPr/>
      <dgm:t>
        <a:bodyPr/>
        <a:lstStyle/>
        <a:p>
          <a:endParaRPr lang="en-US"/>
        </a:p>
      </dgm:t>
    </dgm:pt>
    <dgm:pt modelId="{719A75FC-ADB1-4B5B-9963-EFF3A95EF2C5}" type="sibTrans" cxnId="{21EAD561-E7BC-498B-9DED-5FF3E708BA0A}">
      <dgm:prSet/>
      <dgm:spPr/>
      <dgm:t>
        <a:bodyPr/>
        <a:lstStyle/>
        <a:p>
          <a:endParaRPr lang="en-US"/>
        </a:p>
      </dgm:t>
    </dgm:pt>
    <dgm:pt modelId="{C478DE2B-E059-4247-9C02-0ED7156C7424}" type="pres">
      <dgm:prSet presAssocID="{4199B4E4-FCD5-40E1-97C5-05C3667ED05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C8CC432-62D4-4EC7-AB26-0DA85D1DA55C}" type="pres">
      <dgm:prSet presAssocID="{F275F708-08D7-4BB9-B4BA-6A555F40AAE9}" presName="hierRoot1" presStyleCnt="0"/>
      <dgm:spPr/>
    </dgm:pt>
    <dgm:pt modelId="{FB78A301-972D-4FF8-9A73-77485F79FA0B}" type="pres">
      <dgm:prSet presAssocID="{F275F708-08D7-4BB9-B4BA-6A555F40AAE9}" presName="composite" presStyleCnt="0"/>
      <dgm:spPr/>
    </dgm:pt>
    <dgm:pt modelId="{6D908A00-1C77-4C51-A31A-A057C8193C5A}" type="pres">
      <dgm:prSet presAssocID="{F275F708-08D7-4BB9-B4BA-6A555F40AAE9}" presName="background" presStyleLbl="node0" presStyleIdx="0" presStyleCnt="3"/>
      <dgm:spPr/>
    </dgm:pt>
    <dgm:pt modelId="{E8DDDB48-857C-4184-AC86-3EACFB279BBA}" type="pres">
      <dgm:prSet presAssocID="{F275F708-08D7-4BB9-B4BA-6A555F40AAE9}" presName="text" presStyleLbl="fgAcc0" presStyleIdx="0" presStyleCnt="3">
        <dgm:presLayoutVars>
          <dgm:chPref val="3"/>
        </dgm:presLayoutVars>
      </dgm:prSet>
      <dgm:spPr/>
    </dgm:pt>
    <dgm:pt modelId="{239719F9-E1F5-419C-A523-C019BA690896}" type="pres">
      <dgm:prSet presAssocID="{F275F708-08D7-4BB9-B4BA-6A555F40AAE9}" presName="hierChild2" presStyleCnt="0"/>
      <dgm:spPr/>
    </dgm:pt>
    <dgm:pt modelId="{37462A45-AF2B-43B3-97D5-09B793AD6FE8}" type="pres">
      <dgm:prSet presAssocID="{777FFEAE-26DD-4756-A85C-7D0CFB9C8E58}" presName="hierRoot1" presStyleCnt="0"/>
      <dgm:spPr/>
    </dgm:pt>
    <dgm:pt modelId="{68E1E908-0F53-4D3F-AB65-501CD9001103}" type="pres">
      <dgm:prSet presAssocID="{777FFEAE-26DD-4756-A85C-7D0CFB9C8E58}" presName="composite" presStyleCnt="0"/>
      <dgm:spPr/>
    </dgm:pt>
    <dgm:pt modelId="{A07F05DE-46F9-4B41-AE13-9CC33BA1BC49}" type="pres">
      <dgm:prSet presAssocID="{777FFEAE-26DD-4756-A85C-7D0CFB9C8E58}" presName="background" presStyleLbl="node0" presStyleIdx="1" presStyleCnt="3"/>
      <dgm:spPr/>
    </dgm:pt>
    <dgm:pt modelId="{1147F2DD-DFA1-45E8-A8D6-6E8C6D46A26B}" type="pres">
      <dgm:prSet presAssocID="{777FFEAE-26DD-4756-A85C-7D0CFB9C8E58}" presName="text" presStyleLbl="fgAcc0" presStyleIdx="1" presStyleCnt="3">
        <dgm:presLayoutVars>
          <dgm:chPref val="3"/>
        </dgm:presLayoutVars>
      </dgm:prSet>
      <dgm:spPr/>
    </dgm:pt>
    <dgm:pt modelId="{246517B2-E245-48A5-9A96-B4BDB92B7A44}" type="pres">
      <dgm:prSet presAssocID="{777FFEAE-26DD-4756-A85C-7D0CFB9C8E58}" presName="hierChild2" presStyleCnt="0"/>
      <dgm:spPr/>
    </dgm:pt>
    <dgm:pt modelId="{015750F9-BD95-4DF5-96A8-D179C9CDFCF3}" type="pres">
      <dgm:prSet presAssocID="{CB77A515-C692-4EA5-A1AA-12EB8E187C13}" presName="hierRoot1" presStyleCnt="0"/>
      <dgm:spPr/>
    </dgm:pt>
    <dgm:pt modelId="{FB568073-90DC-49FB-AEDA-C5B1E8D3B563}" type="pres">
      <dgm:prSet presAssocID="{CB77A515-C692-4EA5-A1AA-12EB8E187C13}" presName="composite" presStyleCnt="0"/>
      <dgm:spPr/>
    </dgm:pt>
    <dgm:pt modelId="{DF87729E-8C2E-4412-A47C-4093019C5FCD}" type="pres">
      <dgm:prSet presAssocID="{CB77A515-C692-4EA5-A1AA-12EB8E187C13}" presName="background" presStyleLbl="node0" presStyleIdx="2" presStyleCnt="3"/>
      <dgm:spPr/>
    </dgm:pt>
    <dgm:pt modelId="{222458DF-9158-4F5E-90B3-731F40DCF20F}" type="pres">
      <dgm:prSet presAssocID="{CB77A515-C692-4EA5-A1AA-12EB8E187C13}" presName="text" presStyleLbl="fgAcc0" presStyleIdx="2" presStyleCnt="3">
        <dgm:presLayoutVars>
          <dgm:chPref val="3"/>
        </dgm:presLayoutVars>
      </dgm:prSet>
      <dgm:spPr/>
    </dgm:pt>
    <dgm:pt modelId="{88C7E773-7561-43FC-9E75-3B99FF40739E}" type="pres">
      <dgm:prSet presAssocID="{CB77A515-C692-4EA5-A1AA-12EB8E187C13}" presName="hierChild2" presStyleCnt="0"/>
      <dgm:spPr/>
    </dgm:pt>
  </dgm:ptLst>
  <dgm:cxnLst>
    <dgm:cxn modelId="{EC59530F-4A54-4D9A-93BA-242A8AFE710F}" type="presOf" srcId="{F275F708-08D7-4BB9-B4BA-6A555F40AAE9}" destId="{E8DDDB48-857C-4184-AC86-3EACFB279BBA}" srcOrd="0" destOrd="0" presId="urn:microsoft.com/office/officeart/2005/8/layout/hierarchy1"/>
    <dgm:cxn modelId="{25A60C3D-26D4-4270-AAF0-F5D25A0A1948}" type="presOf" srcId="{4199B4E4-FCD5-40E1-97C5-05C3667ED056}" destId="{C478DE2B-E059-4247-9C02-0ED7156C7424}" srcOrd="0" destOrd="0" presId="urn:microsoft.com/office/officeart/2005/8/layout/hierarchy1"/>
    <dgm:cxn modelId="{34ED7A3F-C3A2-4FE1-89AB-EE7BC67729BB}" srcId="{4199B4E4-FCD5-40E1-97C5-05C3667ED056}" destId="{777FFEAE-26DD-4756-A85C-7D0CFB9C8E58}" srcOrd="1" destOrd="0" parTransId="{C417B8EE-0C63-426F-B5C3-BFA42E066D7B}" sibTransId="{9B659BDA-847B-4A32-9182-54567B5AB8F8}"/>
    <dgm:cxn modelId="{21EAD561-E7BC-498B-9DED-5FF3E708BA0A}" srcId="{4199B4E4-FCD5-40E1-97C5-05C3667ED056}" destId="{CB77A515-C692-4EA5-A1AA-12EB8E187C13}" srcOrd="2" destOrd="0" parTransId="{4A3C4831-DFED-4466-9101-2F261A662424}" sibTransId="{719A75FC-ADB1-4B5B-9963-EFF3A95EF2C5}"/>
    <dgm:cxn modelId="{F95CFC7C-8F72-4E64-87D3-A06FCA7D8372}" type="presOf" srcId="{777FFEAE-26DD-4756-A85C-7D0CFB9C8E58}" destId="{1147F2DD-DFA1-45E8-A8D6-6E8C6D46A26B}" srcOrd="0" destOrd="0" presId="urn:microsoft.com/office/officeart/2005/8/layout/hierarchy1"/>
    <dgm:cxn modelId="{A35EF0B3-1BC6-496D-928E-96189EAD8BEE}" type="presOf" srcId="{CB77A515-C692-4EA5-A1AA-12EB8E187C13}" destId="{222458DF-9158-4F5E-90B3-731F40DCF20F}" srcOrd="0" destOrd="0" presId="urn:microsoft.com/office/officeart/2005/8/layout/hierarchy1"/>
    <dgm:cxn modelId="{79474FDB-534D-496E-8B4C-29F85A451256}" srcId="{4199B4E4-FCD5-40E1-97C5-05C3667ED056}" destId="{F275F708-08D7-4BB9-B4BA-6A555F40AAE9}" srcOrd="0" destOrd="0" parTransId="{96DF9AAE-764B-4D46-BE14-AF48F639D426}" sibTransId="{49CC59B5-9963-4D45-BA34-0243EBDFD335}"/>
    <dgm:cxn modelId="{9B80FC29-3B3C-4390-9AF6-24954585F77F}" type="presParOf" srcId="{C478DE2B-E059-4247-9C02-0ED7156C7424}" destId="{2C8CC432-62D4-4EC7-AB26-0DA85D1DA55C}" srcOrd="0" destOrd="0" presId="urn:microsoft.com/office/officeart/2005/8/layout/hierarchy1"/>
    <dgm:cxn modelId="{454C3713-7BFA-4B17-A738-7F4C3A8CDF10}" type="presParOf" srcId="{2C8CC432-62D4-4EC7-AB26-0DA85D1DA55C}" destId="{FB78A301-972D-4FF8-9A73-77485F79FA0B}" srcOrd="0" destOrd="0" presId="urn:microsoft.com/office/officeart/2005/8/layout/hierarchy1"/>
    <dgm:cxn modelId="{C36E84D6-8D20-4267-AE75-B10AD3DF1667}" type="presParOf" srcId="{FB78A301-972D-4FF8-9A73-77485F79FA0B}" destId="{6D908A00-1C77-4C51-A31A-A057C8193C5A}" srcOrd="0" destOrd="0" presId="urn:microsoft.com/office/officeart/2005/8/layout/hierarchy1"/>
    <dgm:cxn modelId="{2AFB3280-06B8-44CC-950D-4A0BEEFDEB12}" type="presParOf" srcId="{FB78A301-972D-4FF8-9A73-77485F79FA0B}" destId="{E8DDDB48-857C-4184-AC86-3EACFB279BBA}" srcOrd="1" destOrd="0" presId="urn:microsoft.com/office/officeart/2005/8/layout/hierarchy1"/>
    <dgm:cxn modelId="{CD53C1FB-D989-4075-B8BA-9A4692171551}" type="presParOf" srcId="{2C8CC432-62D4-4EC7-AB26-0DA85D1DA55C}" destId="{239719F9-E1F5-419C-A523-C019BA690896}" srcOrd="1" destOrd="0" presId="urn:microsoft.com/office/officeart/2005/8/layout/hierarchy1"/>
    <dgm:cxn modelId="{68107B77-15F8-49DE-95AB-42648A0B4889}" type="presParOf" srcId="{C478DE2B-E059-4247-9C02-0ED7156C7424}" destId="{37462A45-AF2B-43B3-97D5-09B793AD6FE8}" srcOrd="1" destOrd="0" presId="urn:microsoft.com/office/officeart/2005/8/layout/hierarchy1"/>
    <dgm:cxn modelId="{B21EAE95-B5CD-4C78-8939-2FCF17EE8A98}" type="presParOf" srcId="{37462A45-AF2B-43B3-97D5-09B793AD6FE8}" destId="{68E1E908-0F53-4D3F-AB65-501CD9001103}" srcOrd="0" destOrd="0" presId="urn:microsoft.com/office/officeart/2005/8/layout/hierarchy1"/>
    <dgm:cxn modelId="{80FEB2FA-E3AA-4310-8CB7-F998BF99806B}" type="presParOf" srcId="{68E1E908-0F53-4D3F-AB65-501CD9001103}" destId="{A07F05DE-46F9-4B41-AE13-9CC33BA1BC49}" srcOrd="0" destOrd="0" presId="urn:microsoft.com/office/officeart/2005/8/layout/hierarchy1"/>
    <dgm:cxn modelId="{9BF65A24-9FFC-48C2-9CE9-2F0B95902DDD}" type="presParOf" srcId="{68E1E908-0F53-4D3F-AB65-501CD9001103}" destId="{1147F2DD-DFA1-45E8-A8D6-6E8C6D46A26B}" srcOrd="1" destOrd="0" presId="urn:microsoft.com/office/officeart/2005/8/layout/hierarchy1"/>
    <dgm:cxn modelId="{8C181849-71A3-466B-9DA7-5E4A91780AF7}" type="presParOf" srcId="{37462A45-AF2B-43B3-97D5-09B793AD6FE8}" destId="{246517B2-E245-48A5-9A96-B4BDB92B7A44}" srcOrd="1" destOrd="0" presId="urn:microsoft.com/office/officeart/2005/8/layout/hierarchy1"/>
    <dgm:cxn modelId="{CA88B0BA-55A8-4CE5-B49D-6DC03C9A71AA}" type="presParOf" srcId="{C478DE2B-E059-4247-9C02-0ED7156C7424}" destId="{015750F9-BD95-4DF5-96A8-D179C9CDFCF3}" srcOrd="2" destOrd="0" presId="urn:microsoft.com/office/officeart/2005/8/layout/hierarchy1"/>
    <dgm:cxn modelId="{11C7424D-8468-4516-A763-8B902BADCF13}" type="presParOf" srcId="{015750F9-BD95-4DF5-96A8-D179C9CDFCF3}" destId="{FB568073-90DC-49FB-AEDA-C5B1E8D3B563}" srcOrd="0" destOrd="0" presId="urn:microsoft.com/office/officeart/2005/8/layout/hierarchy1"/>
    <dgm:cxn modelId="{CB0F9743-85A2-4C70-8F8C-2A1A88445427}" type="presParOf" srcId="{FB568073-90DC-49FB-AEDA-C5B1E8D3B563}" destId="{DF87729E-8C2E-4412-A47C-4093019C5FCD}" srcOrd="0" destOrd="0" presId="urn:microsoft.com/office/officeart/2005/8/layout/hierarchy1"/>
    <dgm:cxn modelId="{BE2C38BB-C6A8-4CB0-83B7-88165C32E043}" type="presParOf" srcId="{FB568073-90DC-49FB-AEDA-C5B1E8D3B563}" destId="{222458DF-9158-4F5E-90B3-731F40DCF20F}" srcOrd="1" destOrd="0" presId="urn:microsoft.com/office/officeart/2005/8/layout/hierarchy1"/>
    <dgm:cxn modelId="{C3C76F1C-C5B2-4FD0-B7E6-092677B153C8}" type="presParOf" srcId="{015750F9-BD95-4DF5-96A8-D179C9CDFCF3}" destId="{88C7E773-7561-43FC-9E75-3B99FF40739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B39B3-B1A3-4D24-A99B-43C4A4EA1BBD}">
      <dsp:nvSpPr>
        <dsp:cNvPr id="0" name=""/>
        <dsp:cNvSpPr/>
      </dsp:nvSpPr>
      <dsp:spPr>
        <a:xfrm>
          <a:off x="0" y="18854"/>
          <a:ext cx="6692813" cy="1474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/>
            <a:t>Jeremiah - 21835</a:t>
          </a:r>
        </a:p>
      </dsp:txBody>
      <dsp:txXfrm>
        <a:off x="71965" y="90819"/>
        <a:ext cx="6548883" cy="1330270"/>
      </dsp:txXfrm>
    </dsp:sp>
    <dsp:sp modelId="{0ABCB02A-0186-4E1D-A8C5-A18EB6987A9E}">
      <dsp:nvSpPr>
        <dsp:cNvPr id="0" name=""/>
        <dsp:cNvSpPr/>
      </dsp:nvSpPr>
      <dsp:spPr>
        <a:xfrm>
          <a:off x="0" y="1674494"/>
          <a:ext cx="6692813" cy="1474200"/>
        </a:xfrm>
        <a:prstGeom prst="roundRect">
          <a:avLst/>
        </a:prstGeom>
        <a:gradFill rotWithShape="0">
          <a:gsLst>
            <a:gs pos="0">
              <a:schemeClr val="accent2">
                <a:hueOff val="595867"/>
                <a:satOff val="3457"/>
                <a:lumOff val="3432"/>
                <a:alphaOff val="0"/>
                <a:tint val="98000"/>
                <a:lumMod val="110000"/>
              </a:schemeClr>
            </a:gs>
            <a:gs pos="84000">
              <a:schemeClr val="accent2">
                <a:hueOff val="595867"/>
                <a:satOff val="3457"/>
                <a:lumOff val="3432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Isaiah - 16932</a:t>
          </a:r>
        </a:p>
      </dsp:txBody>
      <dsp:txXfrm>
        <a:off x="71965" y="1746459"/>
        <a:ext cx="6548883" cy="1330270"/>
      </dsp:txXfrm>
    </dsp:sp>
    <dsp:sp modelId="{29373EDF-C336-4305-ADA0-F127052BC697}">
      <dsp:nvSpPr>
        <dsp:cNvPr id="0" name=""/>
        <dsp:cNvSpPr/>
      </dsp:nvSpPr>
      <dsp:spPr>
        <a:xfrm>
          <a:off x="0" y="3330135"/>
          <a:ext cx="6692813" cy="1474200"/>
        </a:xfrm>
        <a:prstGeom prst="roundRect">
          <a:avLst/>
        </a:prstGeom>
        <a:gradFill rotWithShape="0">
          <a:gsLst>
            <a:gs pos="0">
              <a:schemeClr val="accent2">
                <a:hueOff val="1191735"/>
                <a:satOff val="6913"/>
                <a:lumOff val="6864"/>
                <a:alphaOff val="0"/>
                <a:tint val="98000"/>
                <a:lumMod val="110000"/>
              </a:schemeClr>
            </a:gs>
            <a:gs pos="84000">
              <a:schemeClr val="accent2">
                <a:hueOff val="1191735"/>
                <a:satOff val="6913"/>
                <a:lumOff val="686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Ezekiel – 18730</a:t>
          </a:r>
        </a:p>
      </dsp:txBody>
      <dsp:txXfrm>
        <a:off x="71965" y="3402100"/>
        <a:ext cx="6548883" cy="13302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812C1-3F9C-4943-B37A-9D5C8F358196}">
      <dsp:nvSpPr>
        <dsp:cNvPr id="0" name=""/>
        <dsp:cNvSpPr/>
      </dsp:nvSpPr>
      <dsp:spPr>
        <a:xfrm>
          <a:off x="861" y="0"/>
          <a:ext cx="3489945" cy="36782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729" tIns="0" rIns="344729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Author: Isaiah (Lit.   The Lord is salvation)</a:t>
          </a:r>
        </a:p>
      </dsp:txBody>
      <dsp:txXfrm>
        <a:off x="861" y="1471295"/>
        <a:ext cx="3489945" cy="2206942"/>
      </dsp:txXfrm>
    </dsp:sp>
    <dsp:sp modelId="{37B7E77F-F2BD-4C3D-B3E8-8CFF42AC380A}">
      <dsp:nvSpPr>
        <dsp:cNvPr id="0" name=""/>
        <dsp:cNvSpPr/>
      </dsp:nvSpPr>
      <dsp:spPr>
        <a:xfrm>
          <a:off x="861" y="0"/>
          <a:ext cx="3489945" cy="1471295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729" tIns="165100" rIns="34472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61" y="0"/>
        <a:ext cx="3489945" cy="1471295"/>
      </dsp:txXfrm>
    </dsp:sp>
    <dsp:sp modelId="{9F67A6AA-C42C-4E4B-BEF3-DA37267ACF4E}">
      <dsp:nvSpPr>
        <dsp:cNvPr id="0" name=""/>
        <dsp:cNvSpPr/>
      </dsp:nvSpPr>
      <dsp:spPr>
        <a:xfrm>
          <a:off x="3770002" y="0"/>
          <a:ext cx="3489945" cy="3678238"/>
        </a:xfrm>
        <a:prstGeom prst="rect">
          <a:avLst/>
        </a:prstGeom>
        <a:solidFill>
          <a:schemeClr val="accent2">
            <a:hueOff val="595867"/>
            <a:satOff val="3457"/>
            <a:lumOff val="3432"/>
            <a:alphaOff val="0"/>
          </a:schemeClr>
        </a:solidFill>
        <a:ln w="22225" cap="rnd" cmpd="sng" algn="ctr">
          <a:solidFill>
            <a:schemeClr val="accent2">
              <a:hueOff val="595867"/>
              <a:satOff val="3457"/>
              <a:lumOff val="3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729" tIns="0" rIns="344729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Key Verse: Isaiah 9:6</a:t>
          </a:r>
        </a:p>
      </dsp:txBody>
      <dsp:txXfrm>
        <a:off x="3770002" y="1471295"/>
        <a:ext cx="3489945" cy="2206942"/>
      </dsp:txXfrm>
    </dsp:sp>
    <dsp:sp modelId="{E4D2AD90-5F68-4A80-A9CA-E5579E08796A}">
      <dsp:nvSpPr>
        <dsp:cNvPr id="0" name=""/>
        <dsp:cNvSpPr/>
      </dsp:nvSpPr>
      <dsp:spPr>
        <a:xfrm>
          <a:off x="3770002" y="0"/>
          <a:ext cx="3489945" cy="1471295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729" tIns="165100" rIns="34472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770002" y="0"/>
        <a:ext cx="3489945" cy="1471295"/>
      </dsp:txXfrm>
    </dsp:sp>
    <dsp:sp modelId="{90BE75AB-5332-4A29-A557-6405D0548F78}">
      <dsp:nvSpPr>
        <dsp:cNvPr id="0" name=""/>
        <dsp:cNvSpPr/>
      </dsp:nvSpPr>
      <dsp:spPr>
        <a:xfrm>
          <a:off x="7539143" y="0"/>
          <a:ext cx="3489945" cy="3678238"/>
        </a:xfrm>
        <a:prstGeom prst="rect">
          <a:avLst/>
        </a:prstGeom>
        <a:solidFill>
          <a:schemeClr val="accent2">
            <a:hueOff val="1191735"/>
            <a:satOff val="6913"/>
            <a:lumOff val="6864"/>
            <a:alphaOff val="0"/>
          </a:schemeClr>
        </a:solidFill>
        <a:ln w="22225" cap="rnd" cmpd="sng" algn="ctr">
          <a:solidFill>
            <a:schemeClr val="accent2">
              <a:hueOff val="1191735"/>
              <a:satOff val="6913"/>
              <a:lumOff val="68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729" tIns="0" rIns="344729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Time: He prophesied during the reign of four kings of Judah—Uzziah, Jotham, Ahaz, and Hezekiah (1:1)</a:t>
          </a:r>
        </a:p>
      </dsp:txBody>
      <dsp:txXfrm>
        <a:off x="7539143" y="1471295"/>
        <a:ext cx="3489945" cy="2206942"/>
      </dsp:txXfrm>
    </dsp:sp>
    <dsp:sp modelId="{7E4B2A50-8DC2-46B9-8B56-0DD124AF9AE5}">
      <dsp:nvSpPr>
        <dsp:cNvPr id="0" name=""/>
        <dsp:cNvSpPr/>
      </dsp:nvSpPr>
      <dsp:spPr>
        <a:xfrm>
          <a:off x="7539143" y="0"/>
          <a:ext cx="3489945" cy="1471295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729" tIns="165100" rIns="34472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539143" y="0"/>
        <a:ext cx="3489945" cy="14712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8847C-EE24-48FE-82F6-85716A6D73E8}">
      <dsp:nvSpPr>
        <dsp:cNvPr id="0" name=""/>
        <dsp:cNvSpPr/>
      </dsp:nvSpPr>
      <dsp:spPr>
        <a:xfrm>
          <a:off x="6624" y="596633"/>
          <a:ext cx="2070808" cy="24849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550" tIns="0" rIns="204550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They trusted other kings – Is. 31:3</a:t>
          </a:r>
        </a:p>
      </dsp:txBody>
      <dsp:txXfrm>
        <a:off x="6624" y="1590621"/>
        <a:ext cx="2070808" cy="1490982"/>
      </dsp:txXfrm>
    </dsp:sp>
    <dsp:sp modelId="{76591E12-D4BE-4839-AD3E-6A863EF41FF0}">
      <dsp:nvSpPr>
        <dsp:cNvPr id="0" name=""/>
        <dsp:cNvSpPr/>
      </dsp:nvSpPr>
      <dsp:spPr>
        <a:xfrm>
          <a:off x="6624" y="596633"/>
          <a:ext cx="2070808" cy="993988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550" tIns="165100" rIns="204550" bIns="1651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01</a:t>
          </a:r>
        </a:p>
      </dsp:txBody>
      <dsp:txXfrm>
        <a:off x="6624" y="596633"/>
        <a:ext cx="2070808" cy="993988"/>
      </dsp:txXfrm>
    </dsp:sp>
    <dsp:sp modelId="{A420766A-2CAC-4AF7-BA22-423F8207103F}">
      <dsp:nvSpPr>
        <dsp:cNvPr id="0" name=""/>
        <dsp:cNvSpPr/>
      </dsp:nvSpPr>
      <dsp:spPr>
        <a:xfrm>
          <a:off x="2243097" y="596633"/>
          <a:ext cx="2070808" cy="248497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550" tIns="0" rIns="204550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They trusted other gods – Is. 2:8</a:t>
          </a:r>
        </a:p>
      </dsp:txBody>
      <dsp:txXfrm>
        <a:off x="2243097" y="1590621"/>
        <a:ext cx="2070808" cy="1490982"/>
      </dsp:txXfrm>
    </dsp:sp>
    <dsp:sp modelId="{B3634300-D5BA-40C8-A1C6-6746A9B36156}">
      <dsp:nvSpPr>
        <dsp:cNvPr id="0" name=""/>
        <dsp:cNvSpPr/>
      </dsp:nvSpPr>
      <dsp:spPr>
        <a:xfrm>
          <a:off x="2243097" y="596633"/>
          <a:ext cx="2070808" cy="993988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550" tIns="165100" rIns="204550" bIns="1651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02</a:t>
          </a:r>
        </a:p>
      </dsp:txBody>
      <dsp:txXfrm>
        <a:off x="2243097" y="596633"/>
        <a:ext cx="2070808" cy="993988"/>
      </dsp:txXfrm>
    </dsp:sp>
    <dsp:sp modelId="{EFF1F6AC-0C8E-4759-8CD6-18A404A2B001}">
      <dsp:nvSpPr>
        <dsp:cNvPr id="0" name=""/>
        <dsp:cNvSpPr/>
      </dsp:nvSpPr>
      <dsp:spPr>
        <a:xfrm>
          <a:off x="4479570" y="596633"/>
          <a:ext cx="2070808" cy="248497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550" tIns="0" rIns="204550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They trust themselves – Isaiah 1:13-18, 29</a:t>
          </a:r>
        </a:p>
      </dsp:txBody>
      <dsp:txXfrm>
        <a:off x="4479570" y="1590621"/>
        <a:ext cx="2070808" cy="1490982"/>
      </dsp:txXfrm>
    </dsp:sp>
    <dsp:sp modelId="{38C3E33E-C42F-4F2C-9FA3-1AC04945D805}">
      <dsp:nvSpPr>
        <dsp:cNvPr id="0" name=""/>
        <dsp:cNvSpPr/>
      </dsp:nvSpPr>
      <dsp:spPr>
        <a:xfrm>
          <a:off x="4479570" y="596633"/>
          <a:ext cx="2070808" cy="993988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550" tIns="165100" rIns="204550" bIns="1651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03</a:t>
          </a:r>
        </a:p>
      </dsp:txBody>
      <dsp:txXfrm>
        <a:off x="4479570" y="596633"/>
        <a:ext cx="2070808" cy="993988"/>
      </dsp:txXfrm>
    </dsp:sp>
    <dsp:sp modelId="{B58D63E0-D21F-4C59-9234-64A3A8C0AB23}">
      <dsp:nvSpPr>
        <dsp:cNvPr id="0" name=""/>
        <dsp:cNvSpPr/>
      </dsp:nvSpPr>
      <dsp:spPr>
        <a:xfrm>
          <a:off x="6716043" y="596633"/>
          <a:ext cx="2070808" cy="248497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550" tIns="0" rIns="204550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They trust unfaithful leaders – Is. 3:1-3</a:t>
          </a:r>
        </a:p>
      </dsp:txBody>
      <dsp:txXfrm>
        <a:off x="6716043" y="1590621"/>
        <a:ext cx="2070808" cy="1490982"/>
      </dsp:txXfrm>
    </dsp:sp>
    <dsp:sp modelId="{E3CB8AB5-C85E-4B7E-A9F1-B93D042BDC60}">
      <dsp:nvSpPr>
        <dsp:cNvPr id="0" name=""/>
        <dsp:cNvSpPr/>
      </dsp:nvSpPr>
      <dsp:spPr>
        <a:xfrm>
          <a:off x="6716043" y="596633"/>
          <a:ext cx="2070808" cy="993988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550" tIns="165100" rIns="204550" bIns="1651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04</a:t>
          </a:r>
        </a:p>
      </dsp:txBody>
      <dsp:txXfrm>
        <a:off x="6716043" y="596633"/>
        <a:ext cx="2070808" cy="993988"/>
      </dsp:txXfrm>
    </dsp:sp>
    <dsp:sp modelId="{F7D9BB6B-31B1-4A6E-A038-DCD6437C8311}">
      <dsp:nvSpPr>
        <dsp:cNvPr id="0" name=""/>
        <dsp:cNvSpPr/>
      </dsp:nvSpPr>
      <dsp:spPr>
        <a:xfrm>
          <a:off x="8952517" y="596633"/>
          <a:ext cx="2070808" cy="248497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550" tIns="0" rIns="204550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They must trust in God alone; whom do you trust?</a:t>
          </a:r>
        </a:p>
      </dsp:txBody>
      <dsp:txXfrm>
        <a:off x="8952517" y="1590621"/>
        <a:ext cx="2070808" cy="1490982"/>
      </dsp:txXfrm>
    </dsp:sp>
    <dsp:sp modelId="{8498865F-8547-4F7A-BD37-9FD34654994B}">
      <dsp:nvSpPr>
        <dsp:cNvPr id="0" name=""/>
        <dsp:cNvSpPr/>
      </dsp:nvSpPr>
      <dsp:spPr>
        <a:xfrm>
          <a:off x="8952517" y="596633"/>
          <a:ext cx="2070808" cy="993988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550" tIns="165100" rIns="204550" bIns="1651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05</a:t>
          </a:r>
        </a:p>
      </dsp:txBody>
      <dsp:txXfrm>
        <a:off x="8952517" y="596633"/>
        <a:ext cx="2070808" cy="9939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44768-75FB-4C14-AC6E-FFC4BAB680E6}">
      <dsp:nvSpPr>
        <dsp:cNvPr id="0" name=""/>
        <dsp:cNvSpPr/>
      </dsp:nvSpPr>
      <dsp:spPr>
        <a:xfrm>
          <a:off x="0" y="12329"/>
          <a:ext cx="6692813" cy="233590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God and humanity (Jer. 10:12)</a:t>
          </a:r>
        </a:p>
      </dsp:txBody>
      <dsp:txXfrm>
        <a:off x="114029" y="126358"/>
        <a:ext cx="6464755" cy="2107847"/>
      </dsp:txXfrm>
    </dsp:sp>
    <dsp:sp modelId="{9BDD50FB-48A0-4B56-921A-466035C46607}">
      <dsp:nvSpPr>
        <dsp:cNvPr id="0" name=""/>
        <dsp:cNvSpPr/>
      </dsp:nvSpPr>
      <dsp:spPr>
        <a:xfrm>
          <a:off x="0" y="2474955"/>
          <a:ext cx="6692813" cy="2335905"/>
        </a:xfrm>
        <a:prstGeom prst="roundRect">
          <a:avLst/>
        </a:prstGeom>
        <a:gradFill rotWithShape="0">
          <a:gsLst>
            <a:gs pos="0">
              <a:schemeClr val="accent2">
                <a:hueOff val="1907789"/>
                <a:satOff val="-43528"/>
                <a:lumOff val="16079"/>
                <a:alphaOff val="0"/>
                <a:tint val="96000"/>
                <a:lumMod val="100000"/>
              </a:schemeClr>
            </a:gs>
            <a:gs pos="78000">
              <a:schemeClr val="accent2">
                <a:hueOff val="1907789"/>
                <a:satOff val="-43528"/>
                <a:lumOff val="1607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Old covenant, Messiah, and the new covenant (Jer. 31)</a:t>
          </a:r>
        </a:p>
      </dsp:txBody>
      <dsp:txXfrm>
        <a:off x="114029" y="2588984"/>
        <a:ext cx="6464755" cy="21078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9D929-C5DA-4006-9928-94ECDFB04CE7}">
      <dsp:nvSpPr>
        <dsp:cNvPr id="0" name=""/>
        <dsp:cNvSpPr/>
      </dsp:nvSpPr>
      <dsp:spPr>
        <a:xfrm>
          <a:off x="3099198" y="594664"/>
          <a:ext cx="4602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0217" y="45720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17036" y="637930"/>
        <a:ext cx="24540" cy="4908"/>
      </dsp:txXfrm>
    </dsp:sp>
    <dsp:sp modelId="{DE8FDD7B-5FA3-4538-8787-5CC1D8BAB8DE}">
      <dsp:nvSpPr>
        <dsp:cNvPr id="0" name=""/>
        <dsp:cNvSpPr/>
      </dsp:nvSpPr>
      <dsp:spPr>
        <a:xfrm>
          <a:off x="967010" y="188"/>
          <a:ext cx="2133988" cy="12803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4567" tIns="109762" rIns="104567" bIns="10976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Jeremiah – His call</a:t>
          </a:r>
        </a:p>
      </dsp:txBody>
      <dsp:txXfrm>
        <a:off x="967010" y="188"/>
        <a:ext cx="2133988" cy="1280392"/>
      </dsp:txXfrm>
    </dsp:sp>
    <dsp:sp modelId="{FFED9365-93B8-4A8A-8331-18274CFA374D}">
      <dsp:nvSpPr>
        <dsp:cNvPr id="0" name=""/>
        <dsp:cNvSpPr/>
      </dsp:nvSpPr>
      <dsp:spPr>
        <a:xfrm>
          <a:off x="2034004" y="1278781"/>
          <a:ext cx="2624805" cy="460217"/>
        </a:xfrm>
        <a:custGeom>
          <a:avLst/>
          <a:gdLst/>
          <a:ahLst/>
          <a:cxnLst/>
          <a:rect l="0" t="0" r="0" b="0"/>
          <a:pathLst>
            <a:path>
              <a:moveTo>
                <a:pt x="2624805" y="0"/>
              </a:moveTo>
              <a:lnTo>
                <a:pt x="2624805" y="247208"/>
              </a:lnTo>
              <a:lnTo>
                <a:pt x="0" y="247208"/>
              </a:lnTo>
              <a:lnTo>
                <a:pt x="0" y="460217"/>
              </a:lnTo>
            </a:path>
          </a:pathLst>
        </a:custGeom>
        <a:noFill/>
        <a:ln w="12700" cap="rnd" cmpd="sng" algn="ctr">
          <a:solidFill>
            <a:schemeClr val="accent2">
              <a:hueOff val="635930"/>
              <a:satOff val="-14509"/>
              <a:lumOff val="536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79649" y="1506435"/>
        <a:ext cx="133515" cy="4908"/>
      </dsp:txXfrm>
    </dsp:sp>
    <dsp:sp modelId="{A82004E3-F175-415C-93E4-453772121AF6}">
      <dsp:nvSpPr>
        <dsp:cNvPr id="0" name=""/>
        <dsp:cNvSpPr/>
      </dsp:nvSpPr>
      <dsp:spPr>
        <a:xfrm>
          <a:off x="3591815" y="188"/>
          <a:ext cx="2133988" cy="1280392"/>
        </a:xfrm>
        <a:prstGeom prst="rect">
          <a:avLst/>
        </a:prstGeom>
        <a:solidFill>
          <a:schemeClr val="accent2">
            <a:hueOff val="476947"/>
            <a:satOff val="-10882"/>
            <a:lumOff val="402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4567" tIns="109762" rIns="104567" bIns="10976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With Josiah</a:t>
          </a:r>
        </a:p>
      </dsp:txBody>
      <dsp:txXfrm>
        <a:off x="3591815" y="188"/>
        <a:ext cx="2133988" cy="1280392"/>
      </dsp:txXfrm>
    </dsp:sp>
    <dsp:sp modelId="{0DC72243-18C7-4B60-89B0-D7B0EEC6DEAF}">
      <dsp:nvSpPr>
        <dsp:cNvPr id="0" name=""/>
        <dsp:cNvSpPr/>
      </dsp:nvSpPr>
      <dsp:spPr>
        <a:xfrm>
          <a:off x="3099198" y="2365875"/>
          <a:ext cx="4602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0217" y="45720"/>
              </a:lnTo>
            </a:path>
          </a:pathLst>
        </a:custGeom>
        <a:noFill/>
        <a:ln w="12700" cap="rnd" cmpd="sng" algn="ctr">
          <a:solidFill>
            <a:schemeClr val="accent2">
              <a:hueOff val="1271860"/>
              <a:satOff val="-29019"/>
              <a:lumOff val="1071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17036" y="2409140"/>
        <a:ext cx="24540" cy="4908"/>
      </dsp:txXfrm>
    </dsp:sp>
    <dsp:sp modelId="{49378309-7E5A-4FC2-AF12-4E2920FE3780}">
      <dsp:nvSpPr>
        <dsp:cNvPr id="0" name=""/>
        <dsp:cNvSpPr/>
      </dsp:nvSpPr>
      <dsp:spPr>
        <a:xfrm>
          <a:off x="967010" y="1771398"/>
          <a:ext cx="2133988" cy="1280392"/>
        </a:xfrm>
        <a:prstGeom prst="rect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4567" tIns="109762" rIns="104567" bIns="10976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Jeremiah 25-27 – Captivity and Return</a:t>
          </a:r>
        </a:p>
      </dsp:txBody>
      <dsp:txXfrm>
        <a:off x="967010" y="1771398"/>
        <a:ext cx="2133988" cy="1280392"/>
      </dsp:txXfrm>
    </dsp:sp>
    <dsp:sp modelId="{2A1F16DB-4810-481D-AD74-DF5C00490C43}">
      <dsp:nvSpPr>
        <dsp:cNvPr id="0" name=""/>
        <dsp:cNvSpPr/>
      </dsp:nvSpPr>
      <dsp:spPr>
        <a:xfrm>
          <a:off x="2034004" y="3049991"/>
          <a:ext cx="2624805" cy="460217"/>
        </a:xfrm>
        <a:custGeom>
          <a:avLst/>
          <a:gdLst/>
          <a:ahLst/>
          <a:cxnLst/>
          <a:rect l="0" t="0" r="0" b="0"/>
          <a:pathLst>
            <a:path>
              <a:moveTo>
                <a:pt x="2624805" y="0"/>
              </a:moveTo>
              <a:lnTo>
                <a:pt x="2624805" y="247208"/>
              </a:lnTo>
              <a:lnTo>
                <a:pt x="0" y="247208"/>
              </a:lnTo>
              <a:lnTo>
                <a:pt x="0" y="460217"/>
              </a:lnTo>
            </a:path>
          </a:pathLst>
        </a:custGeom>
        <a:noFill/>
        <a:ln w="12700" cap="rnd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79649" y="3277645"/>
        <a:ext cx="133515" cy="4908"/>
      </dsp:txXfrm>
    </dsp:sp>
    <dsp:sp modelId="{E1DD6A08-A525-40C5-ADCB-324D5CE5692A}">
      <dsp:nvSpPr>
        <dsp:cNvPr id="0" name=""/>
        <dsp:cNvSpPr/>
      </dsp:nvSpPr>
      <dsp:spPr>
        <a:xfrm>
          <a:off x="3591815" y="1771398"/>
          <a:ext cx="2133988" cy="1280392"/>
        </a:xfrm>
        <a:prstGeom prst="rect">
          <a:avLst/>
        </a:prstGeom>
        <a:solidFill>
          <a:schemeClr val="accent2">
            <a:hueOff val="1430842"/>
            <a:satOff val="-32646"/>
            <a:lumOff val="12059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4567" tIns="109762" rIns="104567" bIns="10976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Jeremiah 32-33 – Call to me…</a:t>
          </a:r>
        </a:p>
      </dsp:txBody>
      <dsp:txXfrm>
        <a:off x="3591815" y="1771398"/>
        <a:ext cx="2133988" cy="1280392"/>
      </dsp:txXfrm>
    </dsp:sp>
    <dsp:sp modelId="{443657B2-E6FA-412A-BAB7-6DD8B2B1A5CC}">
      <dsp:nvSpPr>
        <dsp:cNvPr id="0" name=""/>
        <dsp:cNvSpPr/>
      </dsp:nvSpPr>
      <dsp:spPr>
        <a:xfrm>
          <a:off x="967010" y="3542608"/>
          <a:ext cx="2133988" cy="1280392"/>
        </a:xfrm>
        <a:prstGeom prst="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4567" tIns="109762" rIns="104567" bIns="10976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End of the book – history and away to exile </a:t>
          </a:r>
        </a:p>
      </dsp:txBody>
      <dsp:txXfrm>
        <a:off x="967010" y="3542608"/>
        <a:ext cx="2133988" cy="12803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3D3FB1-23F9-4C52-9381-8A8AEAE00931}">
      <dsp:nvSpPr>
        <dsp:cNvPr id="0" name=""/>
        <dsp:cNvSpPr/>
      </dsp:nvSpPr>
      <dsp:spPr>
        <a:xfrm>
          <a:off x="0" y="664514"/>
          <a:ext cx="6692813" cy="1076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Why might one lament?</a:t>
          </a:r>
        </a:p>
      </dsp:txBody>
      <dsp:txXfrm>
        <a:off x="52546" y="717060"/>
        <a:ext cx="6587721" cy="971308"/>
      </dsp:txXfrm>
    </dsp:sp>
    <dsp:sp modelId="{15A9E698-E65D-40E7-AAE6-B9B4E5439C96}">
      <dsp:nvSpPr>
        <dsp:cNvPr id="0" name=""/>
        <dsp:cNvSpPr/>
      </dsp:nvSpPr>
      <dsp:spPr>
        <a:xfrm>
          <a:off x="0" y="1873394"/>
          <a:ext cx="6692813" cy="1076400"/>
        </a:xfrm>
        <a:prstGeom prst="roundRect">
          <a:avLst/>
        </a:prstGeom>
        <a:gradFill rotWithShape="0">
          <a:gsLst>
            <a:gs pos="0">
              <a:schemeClr val="accent2">
                <a:hueOff val="953895"/>
                <a:satOff val="-21764"/>
                <a:lumOff val="8039"/>
                <a:alphaOff val="0"/>
                <a:tint val="96000"/>
                <a:lumMod val="100000"/>
              </a:schemeClr>
            </a:gs>
            <a:gs pos="78000">
              <a:schemeClr val="accent2">
                <a:hueOff val="953895"/>
                <a:satOff val="-21764"/>
                <a:lumOff val="803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One’s sins</a:t>
          </a:r>
        </a:p>
      </dsp:txBody>
      <dsp:txXfrm>
        <a:off x="52546" y="1925940"/>
        <a:ext cx="6587721" cy="971308"/>
      </dsp:txXfrm>
    </dsp:sp>
    <dsp:sp modelId="{55D4C704-0256-416E-AEDE-B2BEB73BEE2E}">
      <dsp:nvSpPr>
        <dsp:cNvPr id="0" name=""/>
        <dsp:cNvSpPr/>
      </dsp:nvSpPr>
      <dsp:spPr>
        <a:xfrm>
          <a:off x="0" y="3082275"/>
          <a:ext cx="6692813" cy="1076400"/>
        </a:xfrm>
        <a:prstGeom prst="roundRect">
          <a:avLst/>
        </a:prstGeom>
        <a:gradFill rotWithShape="0">
          <a:gsLst>
            <a:gs pos="0">
              <a:schemeClr val="accent2">
                <a:hueOff val="1907789"/>
                <a:satOff val="-43528"/>
                <a:lumOff val="16079"/>
                <a:alphaOff val="0"/>
                <a:tint val="96000"/>
                <a:lumMod val="100000"/>
              </a:schemeClr>
            </a:gs>
            <a:gs pos="78000">
              <a:schemeClr val="accent2">
                <a:hueOff val="1907789"/>
                <a:satOff val="-43528"/>
                <a:lumOff val="1607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Sins of a people </a:t>
          </a:r>
        </a:p>
      </dsp:txBody>
      <dsp:txXfrm>
        <a:off x="52546" y="3134821"/>
        <a:ext cx="6587721" cy="9713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908A00-1C77-4C51-A31A-A057C8193C5A}">
      <dsp:nvSpPr>
        <dsp:cNvPr id="0" name=""/>
        <dsp:cNvSpPr/>
      </dsp:nvSpPr>
      <dsp:spPr>
        <a:xfrm>
          <a:off x="0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DDDB48-857C-4184-AC86-3EACFB279BBA}">
      <dsp:nvSpPr>
        <dsp:cNvPr id="0" name=""/>
        <dsp:cNvSpPr/>
      </dsp:nvSpPr>
      <dsp:spPr>
        <a:xfrm>
          <a:off x="341494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Mark Dever – Sermons on the Old Testament </a:t>
          </a:r>
        </a:p>
      </dsp:txBody>
      <dsp:txXfrm>
        <a:off x="398656" y="1088253"/>
        <a:ext cx="2959127" cy="1837317"/>
      </dsp:txXfrm>
    </dsp:sp>
    <dsp:sp modelId="{A07F05DE-46F9-4B41-AE13-9CC33BA1BC49}">
      <dsp:nvSpPr>
        <dsp:cNvPr id="0" name=""/>
        <dsp:cNvSpPr/>
      </dsp:nvSpPr>
      <dsp:spPr>
        <a:xfrm>
          <a:off x="3756441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47F2DD-DFA1-45E8-A8D6-6E8C6D46A26B}">
      <dsp:nvSpPr>
        <dsp:cNvPr id="0" name=""/>
        <dsp:cNvSpPr/>
      </dsp:nvSpPr>
      <dsp:spPr>
        <a:xfrm>
          <a:off x="4097935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Ed Hindson &amp; Elmer Towns – Bible Survey </a:t>
          </a:r>
        </a:p>
      </dsp:txBody>
      <dsp:txXfrm>
        <a:off x="4155097" y="1088253"/>
        <a:ext cx="2959127" cy="1837317"/>
      </dsp:txXfrm>
    </dsp:sp>
    <dsp:sp modelId="{DF87729E-8C2E-4412-A47C-4093019C5FCD}">
      <dsp:nvSpPr>
        <dsp:cNvPr id="0" name=""/>
        <dsp:cNvSpPr/>
      </dsp:nvSpPr>
      <dsp:spPr>
        <a:xfrm>
          <a:off x="7512882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458DF-9158-4F5E-90B3-731F40DCF20F}">
      <dsp:nvSpPr>
        <dsp:cNvPr id="0" name=""/>
        <dsp:cNvSpPr/>
      </dsp:nvSpPr>
      <dsp:spPr>
        <a:xfrm>
          <a:off x="7854377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Chuck Swindoll – Insight for Living</a:t>
          </a:r>
        </a:p>
      </dsp:txBody>
      <dsp:txXfrm>
        <a:off x="7911539" y="1088253"/>
        <a:ext cx="2959127" cy="1837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B51C-1572-4E16-B882-930DC1852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620140-5B3B-4795-A471-671472963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D789B-C8CA-4BFF-85C2-5868A658B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F47B8-6325-4953-A732-6876D3DB4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81C3B-B40B-461A-B2A7-F77EE3180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614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D72E6-91A5-4021-B5FE-8F1EE8DC3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24E4A-3679-4B2F-92BB-50F3AD0E2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C690B-1943-4A54-AA86-70CAFF317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5153B-2A11-4C31-97CA-EF8B7DCE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9FF49-BA68-4A1B-8BD2-40490BF3A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67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96515-3BED-43D9-9E56-AD59A06D8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A2C11-76CA-4E26-A527-4423F98A6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4051E-84A2-4B6F-AF1F-8C14B9ECC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27147-B0E5-41DA-B53A-39F2BB98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86DC1-213E-40B5-B4A5-FF467588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2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C476-1150-4CD2-A842-0D3D1326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CEE69-CE48-4F7D-BA2A-D0D06D654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8A34D-6FF3-4BB9-9D87-EB0AF9E8C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235B6B-E5F8-46C1-9264-CC5C6FB4F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DC1D0-98B4-4026-8FDC-78F9A7059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D2730-6881-4490-A937-01EFA75A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363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CAFB9-7935-46F9-A6DA-40AA79C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FC96C-6BCB-4BB7-8035-157715CD3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89DFC-B76B-4BD7-BC92-629F7479D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308DA0-B73E-472A-B770-A129610562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EA7C3D-FE3A-49A1-B27F-A1C7AB0C21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E2EFAB-0DBB-4C27-AE99-F9040226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B948C9-03F3-49E1-8D15-5DCCB8B7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75C0D-2B9B-43FE-9607-E984232C4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77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FF86C-B048-4A25-B092-B05166968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1772B-4658-435A-A08E-A1CB3BB29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42260E-E0CC-4360-8F3A-92105F32C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F9684-5790-42A5-B6F2-6D1D8DD19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298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D46577-983A-4852-A635-FD28CF4C4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F20A84-7BB3-4467-A822-84777628D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D0EDA-7887-46C8-A253-FD3899EA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78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53FB0-7951-4901-B4A4-41CB1AA8F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85B9D-E6CB-4B98-9C36-90B932041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5546F5-4CEA-4BD2-9E2D-328898DFA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4F65A-7529-447B-B366-495709F55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6BA6E-A9DF-43EF-B69D-3C9212387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6DA0B-D750-498F-895B-3B00EED76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00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B72E-11AC-4CE4-B4D5-5E6FC60B9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4B0672-AF28-405F-8D7B-B7AA4082D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027C79-43CA-497F-9394-E4EE8C104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C6F124-DA73-4E6E-B9F6-F202A7866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FA9B1-F5CE-4814-A547-3A8189A2A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718CA-5F63-4C5C-B067-FC37D64F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8260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902F8-79BA-4BB0-A65C-87B7D5271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306DDC-50FF-401A-A79E-1B64A4AB0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AA948-891C-4BAC-87DD-234212AFB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77903-BD7C-4A5A-B16A-C0A5D08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DF3E3-4945-46C5-888D-34DAC4BEF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819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DFA559-5B1F-4854-8CCC-5B8CE94CC3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BDE77B-4E0E-4FB3-9099-49E46FC4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143BE-E041-47C1-B808-1EA853712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50375-59EB-4C7C-A407-309331391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0E805-DD2B-46C5-9745-92A5A833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70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515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5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010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094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19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902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642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454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230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918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351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5" r:id="rId2"/>
    <p:sldLayoutId id="2147483671" r:id="rId3"/>
    <p:sldLayoutId id="2147483666" r:id="rId4"/>
    <p:sldLayoutId id="2147483672" r:id="rId5"/>
    <p:sldLayoutId id="2147483673" r:id="rId6"/>
    <p:sldLayoutId id="2147483674" r:id="rId7"/>
    <p:sldLayoutId id="2147483667" r:id="rId8"/>
    <p:sldLayoutId id="2147483675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93587-C435-4541-BFEC-0C07DACAB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861CA-DEBE-44F5-AFDB-AAB10C8BA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33AF3-29A8-4182-AE77-00ABA11A4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364E7-4271-4793-8299-6D49FEFE8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D6DC8-7B1C-4AA9-A20C-5120AEBC9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38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62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W8HM9RQYlI" TargetMode="External"/><Relationship Id="rId2" Type="http://schemas.openxmlformats.org/officeDocument/2006/relationships/hyperlink" Target="https://en.huji.ac.il/en/article/28173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implybible.com/f591-isaiah-in-new-testament.htm" TargetMode="Externa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blegateway.com/quicksearch/?quicksearch=Anathoth&amp;resultspp=250&amp;version=ESV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jewishmuseum.org/collection/3367-anathoth-jeremiah-s-home-town-n-e-toward-jordan-and-gilead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rossway.org/articles/why-study-the-book-of-jeremiah/" TargetMode="Externa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biblia.com/bible/nlt/2%20Kings%2024.8%E2%80%9314" TargetMode="Externa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biblia.com/bible/nlt/Ezek%203.15" TargetMode="Externa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a1Io0F468c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ndmills on a hill with a castle in the background&#10;&#10;Description automatically generated">
            <a:extLst>
              <a:ext uri="{FF2B5EF4-FFF2-40B4-BE49-F238E27FC236}">
                <a16:creationId xmlns:a16="http://schemas.microsoft.com/office/drawing/2014/main" id="{3430EA63-0594-4CDF-90CE-0D4EFD725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7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62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D7ECE-6CCA-4016-BFCA-292FC28BC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206F5-57AC-4DEA-823C-640D354EC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Acts 28:23b – </a:t>
            </a:r>
            <a:r>
              <a:rPr lang="en-US" sz="2800" dirty="0"/>
              <a:t>“From morning till evening he </a:t>
            </a:r>
            <a:r>
              <a:rPr lang="en-US" sz="2800" u="sng" dirty="0"/>
              <a:t>expounded </a:t>
            </a:r>
            <a:r>
              <a:rPr lang="en-US" sz="2800" dirty="0"/>
              <a:t>to them, </a:t>
            </a:r>
            <a:r>
              <a:rPr lang="en-US" sz="2800" u="sng" dirty="0"/>
              <a:t>testifying</a:t>
            </a:r>
            <a:r>
              <a:rPr lang="en-US" sz="2800" dirty="0"/>
              <a:t> to the kingdom of God and </a:t>
            </a:r>
            <a:r>
              <a:rPr lang="en-US" sz="2800" u="sng" dirty="0"/>
              <a:t>trying to convince </a:t>
            </a:r>
            <a:r>
              <a:rPr lang="en-US" sz="2800" dirty="0"/>
              <a:t>them about Jesus both from the Law of Moses and from the Prophets.” </a:t>
            </a:r>
          </a:p>
          <a:p>
            <a:r>
              <a:rPr lang="en-US" sz="2400" dirty="0"/>
              <a:t>Expound – to </a:t>
            </a:r>
            <a:r>
              <a:rPr lang="en-US" sz="2400" u="sng" dirty="0"/>
              <a:t>set</a:t>
            </a:r>
            <a:r>
              <a:rPr lang="en-US" sz="2400" dirty="0"/>
              <a:t> forth, to declare </a:t>
            </a:r>
          </a:p>
          <a:p>
            <a:r>
              <a:rPr lang="en-US" sz="2400" dirty="0"/>
              <a:t>Testifying – to give solemn evidence (warn); to affirm </a:t>
            </a:r>
          </a:p>
          <a:p>
            <a:r>
              <a:rPr lang="en-US" sz="2400" dirty="0"/>
              <a:t>Trying to convince (persuade) – to urge, to persuade because trustworthy </a:t>
            </a:r>
          </a:p>
          <a:p>
            <a:r>
              <a:rPr lang="en-US" sz="2400" dirty="0"/>
              <a:t>Source – Law of Moses and Prophets </a:t>
            </a:r>
          </a:p>
        </p:txBody>
      </p:sp>
    </p:spTree>
    <p:extLst>
      <p:ext uri="{BB962C8B-B14F-4D97-AF65-F5344CB8AC3E}">
        <p14:creationId xmlns:p14="http://schemas.microsoft.com/office/powerpoint/2010/main" val="308267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4845-77B5-442A-A5F2-64F06E950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Time to Meditate or take notes on I Peter 1:10-12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1E049-8EB1-49CE-A889-2F9D067EB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sz="3200" dirty="0"/>
              <a:t>“Concerning this salvation the prophets…the Spirit of Christ in them was indicating when he predicted </a:t>
            </a:r>
          </a:p>
          <a:p>
            <a:r>
              <a:rPr lang="en-US" sz="3200" dirty="0"/>
              <a:t>the sufferings of Christ</a:t>
            </a:r>
          </a:p>
          <a:p>
            <a:r>
              <a:rPr lang="en-US" sz="3200" dirty="0"/>
              <a:t>And the subsequent glories…”</a:t>
            </a:r>
          </a:p>
        </p:txBody>
      </p:sp>
    </p:spTree>
    <p:extLst>
      <p:ext uri="{BB962C8B-B14F-4D97-AF65-F5344CB8AC3E}">
        <p14:creationId xmlns:p14="http://schemas.microsoft.com/office/powerpoint/2010/main" val="1995554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5" name="Picture 17">
            <a:extLst>
              <a:ext uri="{FF2B5EF4-FFF2-40B4-BE49-F238E27FC236}">
                <a16:creationId xmlns:a16="http://schemas.microsoft.com/office/drawing/2014/main" id="{992BDA24-2826-4616-9C5A-FA746F790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1661699"/>
            <a:ext cx="3703320" cy="9499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845634"/>
            <a:ext cx="3702134" cy="3350668"/>
          </a:xfrm>
          <a:prstGeom prst="rect">
            <a:avLst/>
          </a:prstGeom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54A060-F5C8-44DC-A1A7-3A44E9CB5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065" y="2324906"/>
            <a:ext cx="3403426" cy="15886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Isaiah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EBF12AE-10BD-49D5-824B-E3BF8C615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9065" y="3945249"/>
            <a:ext cx="3403426" cy="7388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7DAFE8"/>
                </a:solidFill>
              </a:rPr>
              <a:t>God’s Salvation </a:t>
            </a:r>
          </a:p>
        </p:txBody>
      </p:sp>
    </p:spTree>
    <p:extLst>
      <p:ext uri="{BB962C8B-B14F-4D97-AF65-F5344CB8AC3E}">
        <p14:creationId xmlns:p14="http://schemas.microsoft.com/office/powerpoint/2010/main" val="3107730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79A26B8-6C4E-452B-ADD3-ED324A7AB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B4167E1-E2B0-4192-8DA2-6967DDFF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560996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7AED6-EE19-4F48-8DCF-26E87EF6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21" y="960722"/>
            <a:ext cx="4968489" cy="4373277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FFFFFF"/>
                </a:solidFill>
              </a:rPr>
              <a:t>Isaiah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03E4FEE-2E6A-44AB-B6BA-C1AD0CD6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560581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17EB59-13B3-43DA-9B91-A7CC174A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4318" y="457200"/>
            <a:ext cx="5600007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Prophet Isaiah Vision">
            <a:extLst>
              <a:ext uri="{FF2B5EF4-FFF2-40B4-BE49-F238E27FC236}">
                <a16:creationId xmlns:a16="http://schemas.microsoft.com/office/drawing/2014/main" id="{EA62E066-8E57-474E-98DA-CCAEB1323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1493" y="960723"/>
            <a:ext cx="4945656" cy="494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08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FB842-7978-40DB-BA37-AB98D793C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EFF"/>
                </a:solidFill>
              </a:rPr>
              <a:t>Some facts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98B2DCC-862A-8FAB-6350-4C00588B7B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1600462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602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E3812C1-3F9C-4943-B37A-9D5C8F3581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FE3812C1-3F9C-4943-B37A-9D5C8F3581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FE3812C1-3F9C-4943-B37A-9D5C8F3581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FE3812C1-3F9C-4943-B37A-9D5C8F3581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7B7E77F-F2BD-4C3D-B3E8-8CFF42AC38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37B7E77F-F2BD-4C3D-B3E8-8CFF42AC38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37B7E77F-F2BD-4C3D-B3E8-8CFF42AC38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37B7E77F-F2BD-4C3D-B3E8-8CFF42AC38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67A6AA-C42C-4E4B-BEF3-DA37267ACF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dgm id="{9F67A6AA-C42C-4E4B-BEF3-DA37267ACF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9F67A6AA-C42C-4E4B-BEF3-DA37267ACF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9F67A6AA-C42C-4E4B-BEF3-DA37267ACF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D2AD90-5F68-4A80-A9CA-E5579E0879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dgm id="{E4D2AD90-5F68-4A80-A9CA-E5579E0879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E4D2AD90-5F68-4A80-A9CA-E5579E0879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E4D2AD90-5F68-4A80-A9CA-E5579E0879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0BE75AB-5332-4A29-A557-6405D0548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dgm id="{90BE75AB-5332-4A29-A557-6405D0548F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dgm id="{90BE75AB-5332-4A29-A557-6405D0548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90BE75AB-5332-4A29-A557-6405D0548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E4B2A50-8DC2-46B9-8B56-0DD124AF9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graphicEl>
                                              <a:dgm id="{7E4B2A50-8DC2-46B9-8B56-0DD124AF9A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7E4B2A50-8DC2-46B9-8B56-0DD124AF9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graphicEl>
                                              <a:dgm id="{7E4B2A50-8DC2-46B9-8B56-0DD124AF9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DCABCF-FAB8-4189-A596-E576DD2F8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0" y="863695"/>
            <a:ext cx="3511233" cy="3779995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300">
                <a:solidFill>
                  <a:srgbClr val="FFFFFF"/>
                </a:solidFill>
              </a:rPr>
              <a:t>Probably ministered for about 50 years</a:t>
            </a:r>
            <a:br>
              <a:rPr lang="en-US" sz="3300">
                <a:solidFill>
                  <a:srgbClr val="FFFFFF"/>
                </a:solidFill>
              </a:rPr>
            </a:br>
            <a:r>
              <a:rPr lang="en-US" sz="3300">
                <a:solidFill>
                  <a:srgbClr val="FFFFFF"/>
                </a:solidFill>
              </a:rPr>
              <a:t>Especially during the reign of good King Hezekiah </a:t>
            </a:r>
            <a:br>
              <a:rPr lang="en-US" sz="3300">
                <a:solidFill>
                  <a:srgbClr val="FFFFFF"/>
                </a:solidFill>
              </a:rPr>
            </a:br>
            <a:endParaRPr lang="en-US" sz="3300">
              <a:solidFill>
                <a:srgbClr val="FFFFFF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A88ED95-C31F-4DEA-9634-7B9ED8EEE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1" y="4739780"/>
            <a:ext cx="3511233" cy="1147054"/>
          </a:xfrm>
        </p:spPr>
        <p:txBody>
          <a:bodyPr anchor="b">
            <a:normAutofit/>
          </a:bodyPr>
          <a:lstStyle/>
          <a:p>
            <a:r>
              <a:rPr lang="en-US" sz="2000">
                <a:solidFill>
                  <a:schemeClr val="accent1">
                    <a:lumMod val="75000"/>
                    <a:lumOff val="25000"/>
                  </a:schemeClr>
                </a:solidFill>
              </a:rPr>
              <a:t>See Isaiah 36-39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6" descr="Chess knights head to head">
            <a:extLst>
              <a:ext uri="{FF2B5EF4-FFF2-40B4-BE49-F238E27FC236}">
                <a16:creationId xmlns:a16="http://schemas.microsoft.com/office/drawing/2014/main" id="{4A22C813-B87A-4509-964A-4B5AA3F29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6" r="14011" b="2"/>
          <a:stretch/>
        </p:blipFill>
        <p:spPr>
          <a:xfrm>
            <a:off x="4654295" y="457200"/>
            <a:ext cx="7086151" cy="58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7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,097 Old Jerusalem Illustrations &amp; Clip Art - iStock">
            <a:extLst>
              <a:ext uri="{FF2B5EF4-FFF2-40B4-BE49-F238E27FC236}">
                <a16:creationId xmlns:a16="http://schemas.microsoft.com/office/drawing/2014/main" id="{6DB6B73C-B125-456F-B7EA-3307E5645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986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151B55-20B8-4BDE-B4FE-16D2F0E49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2407" y="643467"/>
            <a:ext cx="7987185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243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ilver diamond-studded crown on a black pillow">
            <a:extLst>
              <a:ext uri="{FF2B5EF4-FFF2-40B4-BE49-F238E27FC236}">
                <a16:creationId xmlns:a16="http://schemas.microsoft.com/office/drawing/2014/main" id="{4584E863-B651-46BC-9154-8DAE61DB3F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l="2376" r="34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3735D52-939B-4F13-B239-D6CDFC53D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" y="2142067"/>
            <a:ext cx="3412067" cy="29718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King Hezekiah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88494CB-794A-4899-AC69-B86CC0B17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200" y="5145513"/>
            <a:ext cx="3412067" cy="73882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8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193B3-D464-44EA-8B9A-682857AFD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King Hezekiah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A6BB0-056D-46C6-8FD3-6B0D4722A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He calls the people of Judah to repentance. </a:t>
            </a:r>
          </a:p>
          <a:p>
            <a:r>
              <a:rPr lang="en-US" sz="2800" dirty="0"/>
              <a:t>He was a man who worshipped God and called the people to do the same. </a:t>
            </a:r>
          </a:p>
          <a:p>
            <a:r>
              <a:rPr lang="en-US" sz="2800" dirty="0"/>
              <a:t>He had the people keep the Passover. </a:t>
            </a:r>
          </a:p>
          <a:p>
            <a:r>
              <a:rPr lang="en-US" sz="2800" dirty="0"/>
              <a:t>He organized the priests in the worship of God in the temple. </a:t>
            </a:r>
          </a:p>
          <a:p>
            <a:r>
              <a:rPr lang="en-US" sz="2800" dirty="0"/>
              <a:t>Yet He experienced trouble; though he was faithful. (2 Chron. 32:1)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2830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ABC: Books of the Bible Poster">
            <a:extLst>
              <a:ext uri="{FF2B5EF4-FFF2-40B4-BE49-F238E27FC236}">
                <a16:creationId xmlns:a16="http://schemas.microsoft.com/office/drawing/2014/main" id="{98D7D1D3-4D34-40FC-84B9-F44C85394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029" y="779689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2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9B9D3-085D-4176-979A-5771D0072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600" dirty="0">
                <a:hlinkClick r:id="rId2"/>
              </a:rPr>
              <a:t>Information on Hezekiah</a:t>
            </a:r>
            <a:br>
              <a:rPr lang="en-US" sz="1600" dirty="0"/>
            </a:br>
            <a:r>
              <a:rPr lang="en-US" sz="1600" dirty="0">
                <a:hlinkClick r:id="rId3"/>
              </a:rPr>
              <a:t>More information</a:t>
            </a:r>
            <a:br>
              <a:rPr lang="en-US" sz="1600" dirty="0">
                <a:hlinkClick r:id="rId3"/>
              </a:rPr>
            </a:br>
            <a:r>
              <a:rPr lang="en-US" sz="1600" dirty="0">
                <a:hlinkClick r:id="rId3"/>
              </a:rPr>
              <a:t>https://www1.cbn.com/cbnnews/israel/2018/august/king-hezekiah-prophet-isaiah-debut-in-oklahoma  </a:t>
            </a:r>
            <a:endParaRPr lang="en-US" sz="1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19C569-B3FF-439B-8C25-14F6B3CBD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84058" y="2181225"/>
            <a:ext cx="7623884" cy="36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46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81736-654F-459B-8C01-4F76E2FE0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934" y="702156"/>
            <a:ext cx="7157865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Trusting and hoping in God- and His Messiah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B58B6-1332-48C2-A573-41DE780C4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9934" y="1896533"/>
            <a:ext cx="7157866" cy="3962266"/>
          </a:xfrm>
        </p:spPr>
        <p:txBody>
          <a:bodyPr>
            <a:normAutofit/>
          </a:bodyPr>
          <a:lstStyle/>
          <a:p>
            <a:pPr>
              <a:buClr>
                <a:srgbClr val="BC8F46"/>
              </a:buClr>
            </a:pPr>
            <a:r>
              <a:rPr lang="en-US" dirty="0"/>
              <a:t>Isaiah 1-35 – Prophecy and poetry</a:t>
            </a:r>
          </a:p>
          <a:p>
            <a:pPr lvl="1">
              <a:buClr>
                <a:srgbClr val="BC8F46"/>
              </a:buClr>
            </a:pPr>
            <a:r>
              <a:rPr lang="en-US" dirty="0"/>
              <a:t>Warnings against nations</a:t>
            </a:r>
          </a:p>
          <a:p>
            <a:pPr lvl="1">
              <a:buClr>
                <a:srgbClr val="BC8F46"/>
              </a:buClr>
            </a:pPr>
            <a:r>
              <a:rPr lang="en-US" dirty="0"/>
              <a:t>Some strong mentioning of the Messiah </a:t>
            </a:r>
          </a:p>
          <a:p>
            <a:pPr>
              <a:buClr>
                <a:srgbClr val="BC8F46"/>
              </a:buClr>
            </a:pPr>
            <a:r>
              <a:rPr lang="en-US" dirty="0"/>
              <a:t>Isaiah 36-39 – History </a:t>
            </a:r>
          </a:p>
          <a:p>
            <a:pPr>
              <a:buClr>
                <a:srgbClr val="BC8F46"/>
              </a:buClr>
            </a:pPr>
            <a:r>
              <a:rPr lang="en-US" dirty="0"/>
              <a:t>Isaiah 40-66 – Prophecy and poetry </a:t>
            </a:r>
          </a:p>
          <a:p>
            <a:pPr lvl="1">
              <a:buClr>
                <a:srgbClr val="BC8F46"/>
              </a:buClr>
            </a:pPr>
            <a:r>
              <a:rPr lang="en-US" dirty="0"/>
              <a:t>Coming of Christ – His life, death, etc. </a:t>
            </a:r>
          </a:p>
          <a:p>
            <a:pPr lvl="1">
              <a:buClr>
                <a:srgbClr val="BC8F46"/>
              </a:buClr>
            </a:pPr>
            <a:r>
              <a:rPr lang="en-US" dirty="0"/>
              <a:t>Kingdom of God</a:t>
            </a:r>
          </a:p>
          <a:p>
            <a:pPr lvl="1">
              <a:buClr>
                <a:srgbClr val="BC8F46"/>
              </a:buClr>
            </a:pPr>
            <a:r>
              <a:rPr lang="en-US" dirty="0"/>
              <a:t>Second coming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006A21-BDFA-4524-ADED-71F7E5D0D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r="7956"/>
          <a:stretch/>
        </p:blipFill>
        <p:spPr bwMode="auto">
          <a:xfrm>
            <a:off x="20" y="10"/>
            <a:ext cx="4131713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03653-C3C0-423C-BE80-D94366795BEB}"/>
              </a:ext>
            </a:extLst>
          </p:cNvPr>
          <p:cNvSpPr txBox="1"/>
          <p:nvPr/>
        </p:nvSpPr>
        <p:spPr>
          <a:xfrm>
            <a:off x="6940446" y="5471410"/>
            <a:ext cx="4512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Six-sided clay prism containing narratives of Sennacherib's military campaigns, Oriental Institute Museum of Chicago University</a:t>
            </a:r>
          </a:p>
        </p:txBody>
      </p:sp>
    </p:spTree>
    <p:extLst>
      <p:ext uri="{BB962C8B-B14F-4D97-AF65-F5344CB8AC3E}">
        <p14:creationId xmlns:p14="http://schemas.microsoft.com/office/powerpoint/2010/main" val="75636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8190A-0052-477F-A9B4-50CA59A5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610099"/>
            <a:ext cx="10993549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J Alex Motyer states:</a:t>
            </a: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1A515B1-A9B3-49B0-AE0D-D038D42C2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12192000" cy="37081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lose up of a text&#10;&#10;Description automatically generated">
            <a:extLst>
              <a:ext uri="{FF2B5EF4-FFF2-40B4-BE49-F238E27FC236}">
                <a16:creationId xmlns:a16="http://schemas.microsoft.com/office/drawing/2014/main" id="{652339F3-50EC-46EA-8BD4-1C417E6B1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883" y="1183252"/>
            <a:ext cx="11265764" cy="264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07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D5594-A125-4894-800B-938D9687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FEFF"/>
                </a:solidFill>
              </a:rPr>
              <a:t>Israel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804E84B-0389-4E1F-9F58-677BA1EEAF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198018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30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A28847C-EE24-48FE-82F6-85716A6D7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AA28847C-EE24-48FE-82F6-85716A6D73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AA28847C-EE24-48FE-82F6-85716A6D7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AA28847C-EE24-48FE-82F6-85716A6D7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591E12-D4BE-4839-AD3E-6A863EF41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76591E12-D4BE-4839-AD3E-6A863EF41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76591E12-D4BE-4839-AD3E-6A863EF41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76591E12-D4BE-4839-AD3E-6A863EF41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20766A-2CAC-4AF7-BA22-423F82071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dgm id="{A420766A-2CAC-4AF7-BA22-423F82071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A420766A-2CAC-4AF7-BA22-423F82071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A420766A-2CAC-4AF7-BA22-423F82071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634300-D5BA-40C8-A1C6-6746A9B361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dgm id="{B3634300-D5BA-40C8-A1C6-6746A9B361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B3634300-D5BA-40C8-A1C6-6746A9B361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B3634300-D5BA-40C8-A1C6-6746A9B361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FF1F6AC-0C8E-4759-8CD6-18A404A2B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dgm id="{EFF1F6AC-0C8E-4759-8CD6-18A404A2B0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dgm id="{EFF1F6AC-0C8E-4759-8CD6-18A404A2B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EFF1F6AC-0C8E-4759-8CD6-18A404A2B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C3E33E-C42F-4F2C-9FA3-1AC04945D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graphicEl>
                                              <a:dgm id="{38C3E33E-C42F-4F2C-9FA3-1AC04945D8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dgm id="{38C3E33E-C42F-4F2C-9FA3-1AC04945D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graphicEl>
                                              <a:dgm id="{38C3E33E-C42F-4F2C-9FA3-1AC04945D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58D63E0-D21F-4C59-9234-64A3A8C0A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graphicEl>
                                              <a:dgm id="{B58D63E0-D21F-4C59-9234-64A3A8C0A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B58D63E0-D21F-4C59-9234-64A3A8C0A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dgm id="{B58D63E0-D21F-4C59-9234-64A3A8C0A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CB8AB5-C85E-4B7E-A9F1-B93D042BDC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graphicEl>
                                              <a:dgm id="{E3CB8AB5-C85E-4B7E-A9F1-B93D042BDC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dgm id="{E3CB8AB5-C85E-4B7E-A9F1-B93D042BDC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graphicEl>
                                              <a:dgm id="{E3CB8AB5-C85E-4B7E-A9F1-B93D042BDC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D9BB6B-31B1-4A6E-A038-DCD6437C8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graphicEl>
                                              <a:dgm id="{F7D9BB6B-31B1-4A6E-A038-DCD6437C8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graphicEl>
                                              <a:dgm id="{F7D9BB6B-31B1-4A6E-A038-DCD6437C8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F7D9BB6B-31B1-4A6E-A038-DCD6437C8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498865F-8547-4F7A-BD37-9FD346549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>
                                            <p:graphicEl>
                                              <a:dgm id="{8498865F-8547-4F7A-BD37-9FD3465499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graphicEl>
                                              <a:dgm id="{8498865F-8547-4F7A-BD37-9FD346549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graphicEl>
                                              <a:dgm id="{8498865F-8547-4F7A-BD37-9FD346549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B0727-0927-4212-963B-B7D8F00F2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 – another outline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AB5CB-1CC7-4F62-9658-C5EEA7229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God’s judgment</a:t>
            </a:r>
          </a:p>
          <a:p>
            <a:r>
              <a:rPr lang="en-US" dirty="0"/>
              <a:t>God’s deliverance and salvation </a:t>
            </a:r>
          </a:p>
          <a:p>
            <a:r>
              <a:rPr lang="en-US" dirty="0"/>
              <a:t>God’s Messiah </a:t>
            </a:r>
          </a:p>
          <a:p>
            <a:pPr lvl="1"/>
            <a:r>
              <a:rPr lang="en-US" dirty="0"/>
              <a:t>The King – Is. 9:6, 32:1</a:t>
            </a:r>
          </a:p>
          <a:p>
            <a:pPr lvl="1"/>
            <a:r>
              <a:rPr lang="en-US" dirty="0"/>
              <a:t>Servant – Is. 42</a:t>
            </a:r>
          </a:p>
          <a:p>
            <a:pPr lvl="1"/>
            <a:r>
              <a:rPr lang="en-US" dirty="0"/>
              <a:t>The coming One – Is. 61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Special thanks to Mark </a:t>
            </a:r>
            <a:r>
              <a:rPr lang="en-US" dirty="0" err="1"/>
              <a:t>Dever</a:t>
            </a:r>
            <a:r>
              <a:rPr lang="en-US" dirty="0"/>
              <a:t> and His sermons on the Old Testament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03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saiah">
            <a:extLst>
              <a:ext uri="{FF2B5EF4-FFF2-40B4-BE49-F238E27FC236}">
                <a16:creationId xmlns:a16="http://schemas.microsoft.com/office/drawing/2014/main" id="{44C0EAA7-EE3D-4ACE-8D4B-45736FEA0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4" y="643467"/>
            <a:ext cx="1021805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313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6B317-DE41-4B47-B953-7BA32D9A8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143" y="1005839"/>
            <a:ext cx="6939304" cy="48050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  <a:hlinkClick r:id="rId2"/>
              </a:rPr>
              <a:t>Quotations of Isaiah</a:t>
            </a:r>
            <a:endParaRPr lang="en-US" sz="60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BE30B-220C-496E-9042-39157925B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267" y="1009397"/>
            <a:ext cx="3078342" cy="48014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How many times do you think it is quoted in the</a:t>
            </a:r>
          </a:p>
          <a:p>
            <a:pPr algn="ctr"/>
            <a:r>
              <a:rPr lang="en-US" sz="2400">
                <a:solidFill>
                  <a:srgbClr val="FFFFFF"/>
                </a:solidFill>
              </a:rPr>
              <a:t>New</a:t>
            </a:r>
          </a:p>
          <a:p>
            <a:pPr algn="ctr"/>
            <a:r>
              <a:rPr lang="en-US" sz="2400">
                <a:solidFill>
                  <a:srgbClr val="FFFFFF"/>
                </a:solidFill>
              </a:rPr>
              <a:t>Testament?</a:t>
            </a:r>
          </a:p>
        </p:txBody>
      </p:sp>
    </p:spTree>
    <p:extLst>
      <p:ext uri="{BB962C8B-B14F-4D97-AF65-F5344CB8AC3E}">
        <p14:creationId xmlns:p14="http://schemas.microsoft.com/office/powerpoint/2010/main" val="1789814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312507-B212-4A51-BFC5-7F4A1EBB5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Isaiah 53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2BE250-FC63-4FB5-804E-B6C26F8AE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Some background Acts 8:26ff</a:t>
            </a:r>
          </a:p>
          <a:p>
            <a:r>
              <a:rPr lang="en-US" dirty="0"/>
              <a:t>Remember this is prophecy. </a:t>
            </a:r>
          </a:p>
          <a:p>
            <a:r>
              <a:rPr lang="en-US" dirty="0"/>
              <a:t>What does this chapter teach us about Jesus Christ?</a:t>
            </a:r>
          </a:p>
          <a:p>
            <a:r>
              <a:rPr lang="en-US" dirty="0"/>
              <a:t>He was born into a common family.</a:t>
            </a:r>
          </a:p>
          <a:p>
            <a:r>
              <a:rPr lang="en-US" dirty="0"/>
              <a:t>He was despised during his life and ministry. </a:t>
            </a:r>
          </a:p>
          <a:p>
            <a:r>
              <a:rPr lang="en-US" dirty="0"/>
              <a:t>He was a true; He “no beauty that we should desire Him.”</a:t>
            </a:r>
          </a:p>
          <a:p>
            <a:r>
              <a:rPr lang="en-US" dirty="0"/>
              <a:t>He was the perfect sacrifice and answered not a word back. </a:t>
            </a:r>
          </a:p>
          <a:p>
            <a:r>
              <a:rPr lang="en-US" dirty="0"/>
              <a:t>He will see the travail of His soul and be satisfied. </a:t>
            </a:r>
          </a:p>
          <a:p>
            <a:r>
              <a:rPr lang="en-US" dirty="0"/>
              <a:t>We see the ugliness of sin and the price it requires to be forgiven.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4002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46D32-5123-443E-83B9-FC3EAE70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have a Favorite Chapters or Verse in Isaiah?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93AD5-1BBC-47A1-A1B2-93125D254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Isaiah 7:12 and 9:6</a:t>
            </a:r>
          </a:p>
          <a:p>
            <a:r>
              <a:rPr lang="en-US" dirty="0"/>
              <a:t>Isaiah 12</a:t>
            </a:r>
          </a:p>
          <a:p>
            <a:r>
              <a:rPr lang="en-US" dirty="0"/>
              <a:t>Isaiah 26:3</a:t>
            </a:r>
          </a:p>
          <a:p>
            <a:r>
              <a:rPr lang="en-US" dirty="0"/>
              <a:t>Isaiah 30:18</a:t>
            </a:r>
          </a:p>
          <a:p>
            <a:r>
              <a:rPr lang="en-US" dirty="0"/>
              <a:t>Isaiah 32</a:t>
            </a:r>
          </a:p>
          <a:p>
            <a:r>
              <a:rPr lang="en-US" dirty="0"/>
              <a:t>Isaiah 40-43, 53, 60-66</a:t>
            </a:r>
          </a:p>
        </p:txBody>
      </p:sp>
    </p:spTree>
    <p:extLst>
      <p:ext uri="{BB962C8B-B14F-4D97-AF65-F5344CB8AC3E}">
        <p14:creationId xmlns:p14="http://schemas.microsoft.com/office/powerpoint/2010/main" val="1176835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DA66D1-AD56-4B35-A91C-1A542E430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9" y="4553712"/>
            <a:ext cx="8288032" cy="1096316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Jeremiah: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0758055-2663-40DD-A38E-D4CAA9D04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9" y="5650029"/>
            <a:ext cx="8288032" cy="469122"/>
          </a:xfrm>
        </p:spPr>
        <p:txBody>
          <a:bodyPr>
            <a:normAutofit/>
          </a:bodyPr>
          <a:lstStyle/>
          <a:p>
            <a:pPr algn="ctr"/>
            <a:r>
              <a:rPr lang="en-US"/>
              <a:t>The Weeping Prophet</a:t>
            </a:r>
          </a:p>
        </p:txBody>
      </p:sp>
      <p:pic>
        <p:nvPicPr>
          <p:cNvPr id="4098" name="Picture 2" descr="Image result for Jeremiah">
            <a:extLst>
              <a:ext uri="{FF2B5EF4-FFF2-40B4-BE49-F238E27FC236}">
                <a16:creationId xmlns:a16="http://schemas.microsoft.com/office/drawing/2014/main" id="{0AB4491A-6318-4A34-893E-7AC78B465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0837" y="934222"/>
            <a:ext cx="5918295" cy="329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988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8AF9B1-7D64-4564-969F-CB2B27ED9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n open book&#10;&#10;Description automatically generated">
            <a:extLst>
              <a:ext uri="{FF2B5EF4-FFF2-40B4-BE49-F238E27FC236}">
                <a16:creationId xmlns:a16="http://schemas.microsoft.com/office/drawing/2014/main" id="{77764CC1-2CC8-8A9A-FC05-CA1591DBA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7" name="Group 11">
            <a:extLst>
              <a:ext uri="{FF2B5EF4-FFF2-40B4-BE49-F238E27FC236}">
                <a16:creationId xmlns:a16="http://schemas.microsoft.com/office/drawing/2014/main" id="{8D854759-2D3E-4B54-A780-D84D49E80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459856EA-FC8A-44D1-BC3D-2B8EDD0C8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038B56-933B-44DD-AF10-63436FCC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B04210F-19B9-48B2-8EDD-0F998A68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Our books to Cover this morning: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87903-AC3C-4A94-B3BB-6CE541B85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Isaiah</a:t>
            </a:r>
          </a:p>
          <a:p>
            <a:r>
              <a:rPr lang="en-US" dirty="0">
                <a:solidFill>
                  <a:srgbClr val="FFFFFF"/>
                </a:solidFill>
              </a:rPr>
              <a:t>Jeremiah and Lamentations</a:t>
            </a:r>
          </a:p>
          <a:p>
            <a:r>
              <a:rPr lang="en-US" dirty="0">
                <a:solidFill>
                  <a:srgbClr val="FFFFFF"/>
                </a:solidFill>
              </a:rPr>
              <a:t>Ezekiel </a:t>
            </a:r>
          </a:p>
        </p:txBody>
      </p:sp>
    </p:spTree>
    <p:extLst>
      <p:ext uri="{BB962C8B-B14F-4D97-AF65-F5344CB8AC3E}">
        <p14:creationId xmlns:p14="http://schemas.microsoft.com/office/powerpoint/2010/main" val="1140109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3DD01F3-0655-74CB-E5C0-6786B3C8C4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3" r="30059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1853E6B-6C96-4FF6-A0B8-50F82A88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Read Jeremiah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80937-E1E8-4CD6-B55C-6B5C2E99F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4050831"/>
            <a:ext cx="4079721" cy="1096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sz="1600"/>
          </a:p>
        </p:txBody>
      </p:sp>
      <p:cxnSp>
        <p:nvCxnSpPr>
          <p:cNvPr id="41" name="Straight Connector 22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24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0073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18A6E-1438-4BAC-9CF3-B273AF2B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Jeremiah’s call: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FFDB3-7D91-4B43-B68B-819775E6C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God had appointed him even before he was born.</a:t>
            </a:r>
          </a:p>
          <a:p>
            <a:r>
              <a:rPr lang="en-US" sz="2800" dirty="0"/>
              <a:t>Jeremiah pushes back at God’s call.</a:t>
            </a:r>
          </a:p>
          <a:p>
            <a:r>
              <a:rPr lang="en-US" sz="2800" dirty="0"/>
              <a:t>God promises His presence with Jeremiah- “You can’t back out.”</a:t>
            </a:r>
          </a:p>
          <a:p>
            <a:r>
              <a:rPr lang="en-US" sz="2800" dirty="0"/>
              <a:t>God promises to fill his mouth with his word. </a:t>
            </a:r>
          </a:p>
          <a:p>
            <a:r>
              <a:rPr lang="en-US" sz="2800" dirty="0"/>
              <a:t>God gives Jeremiah a “prophecy test.”</a:t>
            </a:r>
          </a:p>
        </p:txBody>
      </p:sp>
    </p:spTree>
    <p:extLst>
      <p:ext uri="{BB962C8B-B14F-4D97-AF65-F5344CB8AC3E}">
        <p14:creationId xmlns:p14="http://schemas.microsoft.com/office/powerpoint/2010/main" val="2786814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EABF59-AD76-4857-BEBD-5FF39A43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Jeremiah the Prophet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0689E6-1F1D-42DA-A8BD-2F2E1C8A6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/>
              <a:t>Brief Notes ON Jer. 1:1-19</a:t>
            </a:r>
          </a:p>
          <a:p>
            <a:pPr lvl="1"/>
            <a:r>
              <a:rPr lang="en-US" dirty="0"/>
              <a:t>Vs. 1-3 – Context or History of Jeremiah’s Call</a:t>
            </a:r>
          </a:p>
          <a:p>
            <a:pPr lvl="1"/>
            <a:r>
              <a:rPr lang="en-US" dirty="0"/>
              <a:t>Vs. 4-10 – Calling Of Jeremiah </a:t>
            </a:r>
          </a:p>
          <a:p>
            <a:pPr lvl="1"/>
            <a:r>
              <a:rPr lang="en-US" dirty="0"/>
              <a:t>Vs. 11-18 – Vision Test </a:t>
            </a:r>
          </a:p>
          <a:p>
            <a:pPr lvl="1"/>
            <a:r>
              <a:rPr lang="en-US" dirty="0"/>
              <a:t>Vs 19 – Assurance</a:t>
            </a:r>
          </a:p>
          <a:p>
            <a:r>
              <a:rPr lang="en-US" dirty="0"/>
              <a:t>Theme: God’s coming judgment </a:t>
            </a:r>
          </a:p>
          <a:p>
            <a:endParaRPr lang="en-US" dirty="0"/>
          </a:p>
        </p:txBody>
      </p: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5164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30F15F-1213-4604-BCE4-1CA0E6C3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Jeremiah – Facts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01150A-6BE0-4EF7-8EBB-C34539A4F5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Author: Jeremiah, the priest and prophet; son of Hilkiah, the priest </a:t>
            </a:r>
          </a:p>
          <a:p>
            <a:r>
              <a:rPr lang="en-US" dirty="0"/>
              <a:t>Served under several kings</a:t>
            </a:r>
          </a:p>
          <a:p>
            <a:pPr lvl="1"/>
            <a:r>
              <a:rPr lang="en-US" dirty="0"/>
              <a:t>King Josiah</a:t>
            </a:r>
          </a:p>
          <a:p>
            <a:pPr lvl="1"/>
            <a:r>
              <a:rPr lang="en-US" dirty="0"/>
              <a:t>King Jehoiakim  </a:t>
            </a:r>
          </a:p>
          <a:p>
            <a:r>
              <a:rPr lang="en-US" dirty="0"/>
              <a:t>Assisted by Baruch</a:t>
            </a:r>
          </a:p>
          <a:p>
            <a:pPr lvl="1"/>
            <a:r>
              <a:rPr lang="en-US" dirty="0" err="1"/>
              <a:t>Jer</a:t>
            </a:r>
            <a:r>
              <a:rPr lang="en-US" dirty="0"/>
              <a:t> 45:1-3</a:t>
            </a:r>
          </a:p>
          <a:p>
            <a:r>
              <a:rPr lang="en-US" dirty="0"/>
              <a:t>From </a:t>
            </a:r>
            <a:r>
              <a:rPr lang="en-US" dirty="0" err="1"/>
              <a:t>Anathoth</a:t>
            </a:r>
            <a:endParaRPr lang="en-US" dirty="0"/>
          </a:p>
          <a:p>
            <a:pPr lvl="1"/>
            <a:r>
              <a:rPr lang="en-US" dirty="0"/>
              <a:t>See Jer. 21.8</a:t>
            </a:r>
          </a:p>
          <a:p>
            <a:pPr lvl="1"/>
            <a:r>
              <a:rPr lang="en-US" dirty="0"/>
              <a:t>Explains Jer. 32:37</a:t>
            </a:r>
          </a:p>
          <a:p>
            <a:pPr lvl="1"/>
            <a:r>
              <a:rPr lang="en-US" dirty="0" err="1">
                <a:hlinkClick r:id="rId2"/>
              </a:rPr>
              <a:t>Biblegateway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F9D7D-AF57-47A6-BE85-709D03715C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48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nathoth">
            <a:extLst>
              <a:ext uri="{FF2B5EF4-FFF2-40B4-BE49-F238E27FC236}">
                <a16:creationId xmlns:a16="http://schemas.microsoft.com/office/drawing/2014/main" id="{14DF9E6C-1534-4AD6-9A73-D615496D9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310" y="1244738"/>
            <a:ext cx="8505962" cy="530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2C3B9-194C-496E-B798-1B19AC7A9C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38425" y="161926"/>
            <a:ext cx="9553575" cy="5880100"/>
          </a:xfrm>
        </p:spPr>
        <p:txBody>
          <a:bodyPr/>
          <a:lstStyle/>
          <a:p>
            <a:r>
              <a:rPr lang="en-US" dirty="0" err="1"/>
              <a:t>Anathoth</a:t>
            </a:r>
            <a:r>
              <a:rPr lang="en-US" dirty="0"/>
              <a:t> – next two pictures;</a:t>
            </a:r>
          </a:p>
          <a:p>
            <a:pPr lvl="1"/>
            <a:r>
              <a:rPr lang="en-US" dirty="0"/>
              <a:t>The area where Jeremiah was from and probably born.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378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eystone View Company, Anathoth, Jeremiah's home-town - N.E. toward Jordan and Gilead, Gelatin silver stereograph, c. 1910">
            <a:extLst>
              <a:ext uri="{FF2B5EF4-FFF2-40B4-BE49-F238E27FC236}">
                <a16:creationId xmlns:a16="http://schemas.microsoft.com/office/drawing/2014/main" id="{1720AC2C-F812-4553-9722-B996E35D5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460471"/>
            <a:ext cx="10591800" cy="52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0685FA-3F47-4E81-BF11-7DD63E5705D2}"/>
              </a:ext>
            </a:extLst>
          </p:cNvPr>
          <p:cNvSpPr txBox="1"/>
          <p:nvPr/>
        </p:nvSpPr>
        <p:spPr>
          <a:xfrm>
            <a:off x="1543050" y="552450"/>
            <a:ext cx="559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Jewish Museum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0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nathoth">
            <a:extLst>
              <a:ext uri="{FF2B5EF4-FFF2-40B4-BE49-F238E27FC236}">
                <a16:creationId xmlns:a16="http://schemas.microsoft.com/office/drawing/2014/main" id="{E09EBA87-FF60-4822-B148-FDD0962AE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123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imeline of Jeremiah">
            <a:extLst>
              <a:ext uri="{FF2B5EF4-FFF2-40B4-BE49-F238E27FC236}">
                <a16:creationId xmlns:a16="http://schemas.microsoft.com/office/drawing/2014/main" id="{2158740B-8C6F-45B7-97AD-29ED7D8EF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2" b="14923"/>
          <a:stretch/>
        </p:blipFill>
        <p:spPr bwMode="auto">
          <a:xfrm>
            <a:off x="20" y="10"/>
            <a:ext cx="11541758" cy="64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929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Survey of the Prophets - Introduction">
            <a:extLst>
              <a:ext uri="{FF2B5EF4-FFF2-40B4-BE49-F238E27FC236}">
                <a16:creationId xmlns:a16="http://schemas.microsoft.com/office/drawing/2014/main" id="{AD1DB5B5-B74E-4487-994C-A03CFC4FF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684"/>
            <a:ext cx="9437914" cy="587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766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Jeremiah">
            <a:extLst>
              <a:ext uri="{FF2B5EF4-FFF2-40B4-BE49-F238E27FC236}">
                <a16:creationId xmlns:a16="http://schemas.microsoft.com/office/drawing/2014/main" id="{C015B6C3-F928-4DAF-9ACE-DCFEA8844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86" y="1131994"/>
            <a:ext cx="9226904" cy="459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765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32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Rectangle 34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36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38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40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6" name="Rectangle 42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517511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ACE3A-49C1-48AE-BF4A-878D156F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101" y="1100665"/>
            <a:ext cx="3132638" cy="42787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Overview</a:t>
            </a:r>
          </a:p>
        </p:txBody>
      </p:sp>
      <p:pic>
        <p:nvPicPr>
          <p:cNvPr id="28" name="Picture 4" descr="Coin-operated binoculars above Central Park Manhatten">
            <a:extLst>
              <a:ext uri="{FF2B5EF4-FFF2-40B4-BE49-F238E27FC236}">
                <a16:creationId xmlns:a16="http://schemas.microsoft.com/office/drawing/2014/main" id="{412BEC47-0798-42DA-7E77-1C2217304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459" b="-1"/>
          <a:stretch/>
        </p:blipFill>
        <p:spPr>
          <a:xfrm>
            <a:off x="453302" y="457200"/>
            <a:ext cx="7588885" cy="5899650"/>
          </a:xfrm>
          <a:prstGeom prst="rect">
            <a:avLst/>
          </a:prstGeom>
        </p:spPr>
      </p:pic>
      <p:sp>
        <p:nvSpPr>
          <p:cNvPr id="57" name="Rectangle 44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707627"/>
            <a:ext cx="3618828" cy="64922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9562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7BAB04A-03B1-4F49-8F9F-F7E4AABB4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>
                <a:solidFill>
                  <a:schemeClr val="accent1">
                    <a:lumMod val="75000"/>
                  </a:schemeClr>
                </a:solidFill>
              </a:rPr>
              <a:t>Key Themes: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CA52FE4-8E1B-406F-94ED-8A1DFE94D69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9572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40B0E2D-AA73-459D-AAA6-F2A969009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>
                <a:solidFill>
                  <a:schemeClr val="accent1">
                    <a:lumMod val="75000"/>
                  </a:schemeClr>
                </a:solidFill>
              </a:rPr>
              <a:t>Chapter Highlights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137601-D118-40A3-98EF-097D426AE9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995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8FDD7B-5FA3-4538-8787-5CC1D8BAB8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DE8FDD7B-5FA3-4538-8787-5CC1D8BAB8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DE8FDD7B-5FA3-4538-8787-5CC1D8BAB8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graphicEl>
                                              <a:dgm id="{DE8FDD7B-5FA3-4538-8787-5CC1D8BAB8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59D929-C5DA-4006-9928-94ECDFB04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C759D929-C5DA-4006-9928-94ECDFB04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C759D929-C5DA-4006-9928-94ECDFB04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C759D929-C5DA-4006-9928-94ECDFB04C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82004E3-F175-415C-93E4-453772121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A82004E3-F175-415C-93E4-453772121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A82004E3-F175-415C-93E4-453772121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A82004E3-F175-415C-93E4-453772121A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ED9365-93B8-4A8A-8331-18274CFA37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FFED9365-93B8-4A8A-8331-18274CFA37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FFED9365-93B8-4A8A-8331-18274CFA37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FFED9365-93B8-4A8A-8331-18274CFA37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9378309-7E5A-4FC2-AF12-4E2920FE3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49378309-7E5A-4FC2-AF12-4E2920FE3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49378309-7E5A-4FC2-AF12-4E2920FE3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49378309-7E5A-4FC2-AF12-4E2920FE3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C72243-18C7-4B60-89B0-D7B0EEC6D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0DC72243-18C7-4B60-89B0-D7B0EEC6D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graphicEl>
                                              <a:dgm id="{0DC72243-18C7-4B60-89B0-D7B0EEC6D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dgm id="{0DC72243-18C7-4B60-89B0-D7B0EEC6DE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DD6A08-A525-40C5-ADCB-324D5CE569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E1DD6A08-A525-40C5-ADCB-324D5CE569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E1DD6A08-A525-40C5-ADCB-324D5CE569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E1DD6A08-A525-40C5-ADCB-324D5CE569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1F16DB-4810-481D-AD74-DF5C00490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2A1F16DB-4810-481D-AD74-DF5C00490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2A1F16DB-4810-481D-AD74-DF5C00490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2A1F16DB-4810-481D-AD74-DF5C00490C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3657B2-E6FA-412A-BAB7-6DD8B2B1A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443657B2-E6FA-412A-BAB7-6DD8B2B1A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443657B2-E6FA-412A-BAB7-6DD8B2B1A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dgm id="{443657B2-E6FA-412A-BAB7-6DD8B2B1A5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78946F-D2F7-4673-9E49-3961324A2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49" y="2700867"/>
            <a:ext cx="8596668" cy="1826581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hlinkClick r:id="rId2"/>
              </a:rPr>
              <a:t>Why study Jeremiah?</a:t>
            </a:r>
            <a:endParaRPr lang="en-US" sz="7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41FF3-53B4-42DB-8DEB-2CA762483A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101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512DB6D-1BDF-8B0A-010B-F1DFB1EE7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14" r="26236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7952E5-7FAD-480C-B030-67232D65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5400" dirty="0"/>
              <a:t>Streams of living water here…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01BAC-5BD2-4340-B7F8-76E2CD223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0563" y="4050833"/>
            <a:ext cx="3893440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800" dirty="0"/>
              <a:t>Jeremiah 31 </a:t>
            </a:r>
          </a:p>
        </p:txBody>
      </p:sp>
    </p:spTree>
    <p:extLst>
      <p:ext uri="{BB962C8B-B14F-4D97-AF65-F5344CB8AC3E}">
        <p14:creationId xmlns:p14="http://schemas.microsoft.com/office/powerpoint/2010/main" val="578297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76289-D581-4CFE-A82F-F2E24C714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Lamentations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F8F2E-8707-4326-A0BC-29C1A2786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051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40C4F6-D38D-4554-B088-F6392CAB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Lamentations: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F20D1D-773C-499C-9528-786AE7CEE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Author: Not expressly mentioned in the book but external evidence from Jewish and Christian fathers attribute it to him. Internal evidence is like Jeremiah. </a:t>
            </a:r>
          </a:p>
          <a:p>
            <a:r>
              <a:rPr lang="en-US" dirty="0"/>
              <a:t>Time: Probably when Nebuchadnezzar took over Jerusalem in 586 BC. </a:t>
            </a:r>
          </a:p>
          <a:p>
            <a:r>
              <a:rPr lang="en-US" dirty="0"/>
              <a:t>Amazing poem in its literacy structure </a:t>
            </a:r>
          </a:p>
          <a:p>
            <a:r>
              <a:rPr lang="en-US" dirty="0"/>
              <a:t>Title comes from two Hebrew words</a:t>
            </a:r>
          </a:p>
          <a:p>
            <a:pPr lvl="1"/>
            <a:r>
              <a:rPr lang="en-US" dirty="0" err="1"/>
              <a:t>Ekah</a:t>
            </a:r>
            <a:r>
              <a:rPr lang="en-US" dirty="0"/>
              <a:t> – Ah, how</a:t>
            </a:r>
          </a:p>
          <a:p>
            <a:pPr lvl="1"/>
            <a:r>
              <a:rPr lang="en-US" dirty="0" err="1"/>
              <a:t>Ginoth</a:t>
            </a:r>
            <a:r>
              <a:rPr lang="en-US" dirty="0"/>
              <a:t> – Elegies or lamentation </a:t>
            </a:r>
          </a:p>
        </p:txBody>
      </p:sp>
    </p:spTree>
    <p:extLst>
      <p:ext uri="{BB962C8B-B14F-4D97-AF65-F5344CB8AC3E}">
        <p14:creationId xmlns:p14="http://schemas.microsoft.com/office/powerpoint/2010/main" val="2945441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C710F3-100A-4B48-9352-9B09D524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What is a lamentation?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6C778D-0EF3-4535-9EB2-5F853905A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2160589"/>
            <a:ext cx="2934714" cy="3880773"/>
          </a:xfrm>
        </p:spPr>
        <p:txBody>
          <a:bodyPr>
            <a:normAutofit/>
          </a:bodyPr>
          <a:lstStyle/>
          <a:p>
            <a:r>
              <a:rPr lang="en-US" dirty="0"/>
              <a:t>Definition: the passionate expression of grief or sorrow; weeping.</a:t>
            </a:r>
          </a:p>
          <a:p>
            <a:r>
              <a:rPr lang="en-US" dirty="0"/>
              <a:t>Synonyms: </a:t>
            </a:r>
            <a:br>
              <a:rPr lang="en-US" dirty="0"/>
            </a:br>
            <a:r>
              <a:rPr lang="en-US" dirty="0"/>
              <a:t>weeping</a:t>
            </a:r>
          </a:p>
          <a:p>
            <a:pPr lvl="1"/>
            <a:r>
              <a:rPr lang="en-US" dirty="0"/>
              <a:t>wailing</a:t>
            </a:r>
          </a:p>
          <a:p>
            <a:pPr lvl="1"/>
            <a:r>
              <a:rPr lang="en-US" dirty="0"/>
              <a:t>crying</a:t>
            </a:r>
          </a:p>
          <a:p>
            <a:pPr lvl="1"/>
            <a:r>
              <a:rPr lang="en-US" dirty="0"/>
              <a:t>sobbing</a:t>
            </a:r>
          </a:p>
          <a:p>
            <a:pPr lvl="1"/>
            <a:r>
              <a:rPr lang="en-US" dirty="0"/>
              <a:t>moaning</a:t>
            </a:r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9AB0EC9-1870-4924-A323-C7CEEA6A8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 r="-1" b="-1"/>
          <a:stretch/>
        </p:blipFill>
        <p:spPr bwMode="auto">
          <a:xfrm>
            <a:off x="677334" y="2159331"/>
            <a:ext cx="5423429" cy="3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3795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0BA0CB-1A33-4B49-B256-5D6D6F9E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E51A165-5CB4-4F5B-A728-76392259E94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897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3D3FB1-23F9-4C52-9381-8A8AEAE00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8D3D3FB1-23F9-4C52-9381-8A8AEAE009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8D3D3FB1-23F9-4C52-9381-8A8AEAE00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8D3D3FB1-23F9-4C52-9381-8A8AEAE00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A9E698-E65D-40E7-AAE6-B9B4E5439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15A9E698-E65D-40E7-AAE6-B9B4E5439C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15A9E698-E65D-40E7-AAE6-B9B4E5439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15A9E698-E65D-40E7-AAE6-B9B4E5439C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D4C704-0256-416E-AEDE-B2BEB73BEE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55D4C704-0256-416E-AEDE-B2BEB73BEE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55D4C704-0256-416E-AEDE-B2BEB73BEE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55D4C704-0256-416E-AEDE-B2BEB73BEE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CAE1FE-CD3C-467A-A2A2-261AEFA3B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Lamentations 3:22-23 - … his compassions fail not…great is your faithfulness…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BCA0B-3EAB-4C2B-8C17-0F17C3E61D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300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5A4758-4637-43BE-AE26-2885A989B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830" y="712210"/>
            <a:ext cx="10967798" cy="566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498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FA9494-DD4F-4D4A-899C-AC16B97B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Word count 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BBCCB49-6318-49B8-AB54-D32DE70812B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204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8B39B3-B1A3-4D24-A99B-43C4A4EA1B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838B39B3-B1A3-4D24-A99B-43C4A4EA1B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838B39B3-B1A3-4D24-A99B-43C4A4EA1B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graphicEl>
                                              <a:dgm id="{838B39B3-B1A3-4D24-A99B-43C4A4EA1B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BCB02A-0186-4E1D-A8C5-A18EB6987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graphicEl>
                                              <a:dgm id="{0ABCB02A-0186-4E1D-A8C5-A18EB6987A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dgm id="{0ABCB02A-0186-4E1D-A8C5-A18EB6987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graphicEl>
                                              <a:dgm id="{0ABCB02A-0186-4E1D-A8C5-A18EB6987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373EDF-C336-4305-ADA0-F127052BC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graphicEl>
                                              <a:dgm id="{29373EDF-C336-4305-ADA0-F127052BC6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29373EDF-C336-4305-ADA0-F127052BC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graphicEl>
                                              <a:dgm id="{29373EDF-C336-4305-ADA0-F127052BC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One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883346F-C6A6-4202-A22B-1304C87E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473227"/>
            <a:ext cx="8288032" cy="1096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The people of Judah will go into exile of whom are Ezekiel and Daniel.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53B71-14CC-492E-841A-1A6FD4756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5969" y="5569874"/>
            <a:ext cx="8288032" cy="7016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/>
              <a:t>These books set the stage for especially Daniel. </a:t>
            </a:r>
          </a:p>
        </p:txBody>
      </p:sp>
      <p:pic>
        <p:nvPicPr>
          <p:cNvPr id="2050" name="Picture 2" descr="New archive from Jewish Babylonian exile released | Cornell Chronicle">
            <a:extLst>
              <a:ext uri="{FF2B5EF4-FFF2-40B4-BE49-F238E27FC236}">
                <a16:creationId xmlns:a16="http://schemas.microsoft.com/office/drawing/2014/main" id="{C25694C1-F671-40A7-BEEB-BDC4EA96F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3" r="2" b="2"/>
          <a:stretch/>
        </p:blipFill>
        <p:spPr bwMode="auto">
          <a:xfrm>
            <a:off x="677334" y="468621"/>
            <a:ext cx="8274669" cy="3635025"/>
          </a:xfrm>
          <a:custGeom>
            <a:avLst/>
            <a:gdLst/>
            <a:ahLst/>
            <a:cxnLst/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3444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6F233-937F-48E6-BBB6-F629898F6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BF810-9767-4CC6-9B74-87842FB9C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An ode to the exile generation – Baptist News Global">
            <a:extLst>
              <a:ext uri="{FF2B5EF4-FFF2-40B4-BE49-F238E27FC236}">
                <a16:creationId xmlns:a16="http://schemas.microsoft.com/office/drawing/2014/main" id="{012D5274-23D1-4592-9B86-282085595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47750"/>
            <a:ext cx="1143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0017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3DBF4-ECA7-4EA0-BBB4-22DDF5851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528" y="982132"/>
            <a:ext cx="4094017" cy="2823880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262626"/>
                </a:solidFill>
              </a:rPr>
              <a:t>Ezekiel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51EAC8-3AA9-4904-85F5-6A7586C27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7528" y="4076944"/>
            <a:ext cx="4094017" cy="16796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“God will strengthen”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312107-1C2F-44B5-B493-9E62FD601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4591" y="982131"/>
            <a:ext cx="3777620" cy="4893735"/>
          </a:xfrm>
          <a:prstGeom prst="rect">
            <a:avLst/>
          </a:prstGeom>
          <a:noFill/>
          <a:ln w="57150" cmpd="thickThin">
            <a:solidFill>
              <a:srgbClr val="7F7F7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85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51F04-F9A4-4AE4-9BC3-D79ADFE2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dirty="0"/>
              <a:t>Ezekiel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ACAA6-EE51-4521-AE86-E4298136F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3200" dirty="0"/>
              <a:t>Ezekiel was a priest. </a:t>
            </a:r>
          </a:p>
          <a:p>
            <a:r>
              <a:rPr lang="en-US" sz="3200" dirty="0"/>
              <a:t>Probably written about 593-571 BC</a:t>
            </a:r>
          </a:p>
          <a:p>
            <a:r>
              <a:rPr lang="en-US" sz="3200" dirty="0"/>
              <a:t>Key Word – Glory </a:t>
            </a:r>
          </a:p>
          <a:p>
            <a:r>
              <a:rPr lang="en-US" sz="3200" dirty="0"/>
              <a:t>Recipients – Jewish exiles in Babylon</a:t>
            </a:r>
          </a:p>
          <a:p>
            <a:r>
              <a:rPr lang="en-US" sz="3200" dirty="0"/>
              <a:t>The invading Babylonians brought around ten thousand Jews to the village in 597 BC, including Ezekiel and the last king of Judah, Jehoiachin (</a:t>
            </a:r>
            <a:r>
              <a:rPr lang="en-US" sz="3200" u="sng" dirty="0">
                <a:hlinkClick r:id="rId2"/>
              </a:rPr>
              <a:t>2 Kings 24:8–14</a:t>
            </a:r>
            <a:r>
              <a:rPr lang="en-US" sz="3200" dirty="0"/>
              <a:t>).</a:t>
            </a:r>
          </a:p>
          <a:p>
            <a:pPr marL="914400" lvl="2" indent="0">
              <a:buNone/>
            </a:pPr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7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86A7C-B8AD-4B86-995C-698707728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4629150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b="1" dirty="0"/>
              <a:t>Ezekiel lived among the Jewish exiles in Babylon at a settlement along the river </a:t>
            </a:r>
            <a:r>
              <a:rPr lang="en-US" b="1" dirty="0" err="1"/>
              <a:t>Chebar</a:t>
            </a:r>
            <a:r>
              <a:rPr lang="en-US" b="1" dirty="0"/>
              <a:t> called Tel Abib (</a:t>
            </a:r>
            <a:r>
              <a:rPr lang="en-US" b="1" u="sng" dirty="0">
                <a:hlinkClick r:id="rId2"/>
              </a:rPr>
              <a:t>Ezekiel 3:15</a:t>
            </a:r>
            <a:r>
              <a:rPr lang="en-US" b="1" dirty="0"/>
              <a:t>), less than one hundred miles south of Babylon. 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2050" name="Picture 2" descr="Image result for river Chebar">
            <a:extLst>
              <a:ext uri="{FF2B5EF4-FFF2-40B4-BE49-F238E27FC236}">
                <a16:creationId xmlns:a16="http://schemas.microsoft.com/office/drawing/2014/main" id="{95DA397D-27CA-446E-8A7F-9A96A3B7EB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3188" y="1109662"/>
            <a:ext cx="61722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7523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y the River Chebar – The Spirit and the Bride say COME! Come Lord Jesus">
            <a:extLst>
              <a:ext uri="{FF2B5EF4-FFF2-40B4-BE49-F238E27FC236}">
                <a16:creationId xmlns:a16="http://schemas.microsoft.com/office/drawing/2014/main" id="{BC2FE2C4-511D-470F-923F-D3432ADB4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19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E03BF-E509-487E-ACB1-1DB03BAA3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5809"/>
            <a:ext cx="9144000" cy="1564716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God Call’s Ezekiel to Ministry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A55C06F-4AE7-4555-A756-94D49E70C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7050"/>
            <a:ext cx="9144000" cy="572583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Ezekiel 1-3</a:t>
            </a: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888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33AF7-8B0C-4D5A-87F1-4DC72E82A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30" y="457200"/>
            <a:ext cx="1121433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443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173252-4E11-457D-9F40-ACEE9202F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0" b="146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6AF525-3BDE-4701-9AC1-7878992FF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Further Notes: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4295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E778F-A286-4C21-BE6D-773F8BAFD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(from </a:t>
            </a:r>
            <a:r>
              <a:rPr lang="en-US" dirty="0" err="1"/>
              <a:t>Duiguid’s</a:t>
            </a:r>
            <a:r>
              <a:rPr lang="en-US" dirty="0"/>
              <a:t> commentary)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2CF0C-C529-40DD-B6C9-C5567EEB0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Ezekiel’s Call and Commissioning (1.1-3.27)</a:t>
            </a:r>
          </a:p>
          <a:p>
            <a:r>
              <a:rPr lang="en-US" sz="4000" b="1" dirty="0"/>
              <a:t>Oracles of Doom (4.1-24:27)</a:t>
            </a:r>
          </a:p>
          <a:p>
            <a:r>
              <a:rPr lang="en-US" sz="4000" b="1" dirty="0"/>
              <a:t>Oracles Against the Nations (25.1-32.32)</a:t>
            </a:r>
          </a:p>
          <a:p>
            <a:r>
              <a:rPr lang="en-US" sz="4000" b="1" dirty="0"/>
              <a:t>Oracles of Good News (33.1-48.35)</a:t>
            </a:r>
          </a:p>
        </p:txBody>
      </p:sp>
    </p:spTree>
    <p:extLst>
      <p:ext uri="{BB962C8B-B14F-4D97-AF65-F5344CB8AC3E}">
        <p14:creationId xmlns:p14="http://schemas.microsoft.com/office/powerpoint/2010/main" val="402676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t Bible Gateway's 25 Extremes in the Bible Infographic">
            <a:extLst>
              <a:ext uri="{FF2B5EF4-FFF2-40B4-BE49-F238E27FC236}">
                <a16:creationId xmlns:a16="http://schemas.microsoft.com/office/drawing/2014/main" id="{5D19A7BC-EA91-4884-A6A2-1DD94AC55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8070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0FA47E-25BC-4D26-BC54-62637A70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780" y="1277828"/>
            <a:ext cx="9905528" cy="4358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34EDC3-7E23-49E1-B689-C313188D7366}"/>
              </a:ext>
            </a:extLst>
          </p:cNvPr>
          <p:cNvSpPr txBox="1"/>
          <p:nvPr/>
        </p:nvSpPr>
        <p:spPr>
          <a:xfrm>
            <a:off x="678426" y="398206"/>
            <a:ext cx="5220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Patrick Fairbairn on Ezekiel </a:t>
            </a:r>
          </a:p>
        </p:txBody>
      </p:sp>
    </p:spTree>
    <p:extLst>
      <p:ext uri="{BB962C8B-B14F-4D97-AF65-F5344CB8AC3E}">
        <p14:creationId xmlns:p14="http://schemas.microsoft.com/office/powerpoint/2010/main" val="6253860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ey-coloured shell">
            <a:extLst>
              <a:ext uri="{FF2B5EF4-FFF2-40B4-BE49-F238E27FC236}">
                <a16:creationId xmlns:a16="http://schemas.microsoft.com/office/drawing/2014/main" id="{4168A64D-9912-47E7-9F92-C90B64D80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46" b="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9297E6-9EFE-4BC2-B04F-3D12762DE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hlinkClick r:id="rId3"/>
              </a:rPr>
              <a:t>Babylon</a:t>
            </a:r>
            <a:r>
              <a:rPr lang="en-US" sz="4000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3A4EE-9032-4DDE-A514-2F6607143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World Monument Fund… interesting video.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8185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bylon | Whose Culture?">
            <a:extLst>
              <a:ext uri="{FF2B5EF4-FFF2-40B4-BE49-F238E27FC236}">
                <a16:creationId xmlns:a16="http://schemas.microsoft.com/office/drawing/2014/main" id="{6D621B8A-9FE8-4267-85D1-B71E6F503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48" y="320040"/>
            <a:ext cx="8287679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7262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91A7A-F994-46A0-937C-A31813173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Chapter</a:t>
            </a:r>
            <a:br>
              <a:rPr lang="en-US" dirty="0"/>
            </a:br>
            <a:r>
              <a:rPr lang="en-US" dirty="0"/>
              <a:t>34 – God Will Bring a Shepherd</a:t>
            </a:r>
            <a:br>
              <a:rPr lang="en-US" dirty="0"/>
            </a:br>
            <a:r>
              <a:rPr lang="en-US" dirty="0"/>
              <a:t>36 – A new Covenant</a:t>
            </a:r>
            <a:br>
              <a:rPr lang="en-US" dirty="0"/>
            </a:br>
            <a:r>
              <a:rPr lang="en-US" dirty="0"/>
              <a:t>37 – The Power of God to save</a:t>
            </a:r>
            <a:br>
              <a:rPr lang="en-US" dirty="0"/>
            </a:br>
            <a:r>
              <a:rPr lang="en-US" dirty="0"/>
              <a:t>40ff – The New Temple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CC3D1-89DE-4711-ACD9-4576E4439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562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E219F-98D4-40B0-858C-0E151657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Revelation 10:17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6EDE5-2984-4646-8CC7-01CB8AC21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US" sz="4400" b="0" i="0" dirty="0">
                <a:solidFill>
                  <a:srgbClr val="000000"/>
                </a:solidFill>
                <a:effectLst/>
                <a:latin typeface="system-ui"/>
              </a:rPr>
              <a:t>but that in the days of the trumpet call to be sounded by the seventh angel, the mystery of God would be fulfilled, just as he announced to his servants 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system-ui"/>
              </a:rPr>
              <a:t>the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system-ui"/>
              </a:rPr>
              <a:t> 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system-ui"/>
              </a:rPr>
              <a:t>prophets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system-ui"/>
              </a:rPr>
              <a:t>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590948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F7051-9DB5-42B3-8BA4-127F2F02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References: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3671004-3C59-2486-345B-60F25DAE73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79279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0421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97924-4BC6-4CA7-AAD5-1363F8945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Prophets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97F27-8879-4AF8-A685-F83C5660A0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How many chapters?</a:t>
            </a:r>
          </a:p>
          <a:p>
            <a:r>
              <a:rPr lang="en-US" sz="2400" dirty="0"/>
              <a:t>Isaiah - </a:t>
            </a:r>
          </a:p>
          <a:p>
            <a:r>
              <a:rPr lang="en-US" sz="2400" dirty="0"/>
              <a:t>Jeremiah - </a:t>
            </a:r>
          </a:p>
          <a:p>
            <a:r>
              <a:rPr lang="en-US" sz="2400" dirty="0"/>
              <a:t>Ezekiel - </a:t>
            </a:r>
          </a:p>
          <a:p>
            <a:r>
              <a:rPr lang="en-US" sz="2400" dirty="0"/>
              <a:t>These are the major prophets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ECA0D-5650-457D-85FB-8677D39BAD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3200" dirty="0"/>
          </a:p>
          <a:p>
            <a:r>
              <a:rPr lang="en-US" sz="3200" dirty="0"/>
              <a:t>66</a:t>
            </a:r>
          </a:p>
          <a:p>
            <a:r>
              <a:rPr lang="en-US" sz="3200" dirty="0"/>
              <a:t>52</a:t>
            </a:r>
          </a:p>
          <a:p>
            <a:r>
              <a:rPr lang="en-US" sz="3200" dirty="0"/>
              <a:t>48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9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8AF9B1-7D64-4564-969F-CB2B27ED9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og-covered mountain">
            <a:extLst>
              <a:ext uri="{FF2B5EF4-FFF2-40B4-BE49-F238E27FC236}">
                <a16:creationId xmlns:a16="http://schemas.microsoft.com/office/drawing/2014/main" id="{F35C3258-BCC3-B2DA-0DA1-B011A25BC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05" r="9091" b="29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54759-2D3E-4B54-A780-D84D49E80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59856EA-FC8A-44D1-BC3D-2B8EDD0C8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1038B56-933B-44DD-AF10-63436FCC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F0F944-14A8-4BBE-8009-23DE05BFF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Basics About these books: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8F2309-BF95-4010-B90A-4C02DD0B1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rmAutofit/>
          </a:bodyPr>
          <a:lstStyle/>
          <a:p>
            <a:pPr>
              <a:buClr>
                <a:srgbClr val="0470FE"/>
              </a:buClr>
            </a:pPr>
            <a:r>
              <a:rPr lang="en-US" dirty="0">
                <a:solidFill>
                  <a:srgbClr val="FFFFFF"/>
                </a:solidFill>
              </a:rPr>
              <a:t>Poetry</a:t>
            </a:r>
          </a:p>
          <a:p>
            <a:pPr>
              <a:buClr>
                <a:srgbClr val="0470FE"/>
              </a:buClr>
            </a:pPr>
            <a:r>
              <a:rPr lang="en-US" dirty="0">
                <a:solidFill>
                  <a:srgbClr val="FFFFFF"/>
                </a:solidFill>
              </a:rPr>
              <a:t>Prophecy </a:t>
            </a:r>
          </a:p>
          <a:p>
            <a:pPr>
              <a:buClr>
                <a:srgbClr val="0470FE"/>
              </a:buClr>
            </a:pPr>
            <a:r>
              <a:rPr lang="en-US" dirty="0">
                <a:solidFill>
                  <a:srgbClr val="FFFFFF"/>
                </a:solidFill>
              </a:rPr>
              <a:t>Mystery</a:t>
            </a:r>
          </a:p>
          <a:p>
            <a:pPr>
              <a:buClr>
                <a:srgbClr val="0470FE"/>
              </a:buClr>
            </a:pPr>
            <a:r>
              <a:rPr lang="en-US" dirty="0">
                <a:solidFill>
                  <a:srgbClr val="FFFFFF"/>
                </a:solidFill>
              </a:rPr>
              <a:t>Calling of Each of the Authors </a:t>
            </a:r>
          </a:p>
          <a:p>
            <a:pPr>
              <a:buClr>
                <a:srgbClr val="0470FE"/>
              </a:buClr>
            </a:pPr>
            <a:r>
              <a:rPr lang="en-US" dirty="0">
                <a:solidFill>
                  <a:srgbClr val="FFFFFF"/>
                </a:solidFill>
              </a:rPr>
              <a:t>Fulfillment in Christ</a:t>
            </a:r>
          </a:p>
          <a:p>
            <a:pPr>
              <a:buClr>
                <a:srgbClr val="0470FE"/>
              </a:buClr>
            </a:pPr>
            <a:r>
              <a:rPr lang="en-US" dirty="0">
                <a:solidFill>
                  <a:srgbClr val="FFFFFF"/>
                </a:solidFill>
              </a:rPr>
              <a:t>Future fulfilment </a:t>
            </a:r>
          </a:p>
        </p:txBody>
      </p:sp>
    </p:spTree>
    <p:extLst>
      <p:ext uri="{BB962C8B-B14F-4D97-AF65-F5344CB8AC3E}">
        <p14:creationId xmlns:p14="http://schemas.microsoft.com/office/powerpoint/2010/main" val="1090164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 descr="Full frame shot of rusty metal">
            <a:extLst>
              <a:ext uri="{FF2B5EF4-FFF2-40B4-BE49-F238E27FC236}">
                <a16:creationId xmlns:a16="http://schemas.microsoft.com/office/drawing/2014/main" id="{137F9AB0-8875-4F7C-7C55-A48711500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695E25C-06E7-4082-BE92-B571B616B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57916F-271C-4D56-AEDE-0309D1746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75C176-BB0F-4087-B339-FC37356C0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4BD7DF-F4BB-427F-B4F6-6DC83A59A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8A242-0909-4B0C-87D8-0B964CC7A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572000"/>
            <a:ext cx="10965141" cy="8952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Statements about the New Covenant.</a:t>
            </a:r>
          </a:p>
        </p:txBody>
      </p:sp>
    </p:spTree>
    <p:extLst>
      <p:ext uri="{BB962C8B-B14F-4D97-AF65-F5344CB8AC3E}">
        <p14:creationId xmlns:p14="http://schemas.microsoft.com/office/powerpoint/2010/main" val="281021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">
  <a:themeElements>
    <a:clrScheme name="Custom 1">
      <a:dk1>
        <a:srgbClr val="002060"/>
      </a:dk1>
      <a:lt1>
        <a:sysClr val="window" lastClr="FFFFFF"/>
      </a:lt1>
      <a:dk2>
        <a:srgbClr val="002060"/>
      </a:dk2>
      <a:lt2>
        <a:srgbClr val="E9E5DC"/>
      </a:lt2>
      <a:accent1>
        <a:srgbClr val="002060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1245</Words>
  <Application>Microsoft Office PowerPoint</Application>
  <PresentationFormat>Widescreen</PresentationFormat>
  <Paragraphs>198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65</vt:i4>
      </vt:variant>
    </vt:vector>
  </HeadingPairs>
  <TitlesOfParts>
    <vt:vector size="76" baseType="lpstr">
      <vt:lpstr>Arial</vt:lpstr>
      <vt:lpstr>Calibri</vt:lpstr>
      <vt:lpstr>Calibri Light</vt:lpstr>
      <vt:lpstr>Gill Sans MT</vt:lpstr>
      <vt:lpstr>system-ui</vt:lpstr>
      <vt:lpstr>Trebuchet MS</vt:lpstr>
      <vt:lpstr>Wingdings 2</vt:lpstr>
      <vt:lpstr>Wingdings 3</vt:lpstr>
      <vt:lpstr>Facet</vt:lpstr>
      <vt:lpstr>Office Theme</vt:lpstr>
      <vt:lpstr>Dividend</vt:lpstr>
      <vt:lpstr>PowerPoint Presentation</vt:lpstr>
      <vt:lpstr>PowerPoint Presentation</vt:lpstr>
      <vt:lpstr>Our books to Cover this morning:</vt:lpstr>
      <vt:lpstr>Overview</vt:lpstr>
      <vt:lpstr>Word count </vt:lpstr>
      <vt:lpstr>PowerPoint Presentation</vt:lpstr>
      <vt:lpstr>Major Prophets</vt:lpstr>
      <vt:lpstr>Basics About these books: </vt:lpstr>
      <vt:lpstr>Statements about the New Covenant.</vt:lpstr>
      <vt:lpstr>PowerPoint Presentation</vt:lpstr>
      <vt:lpstr>Take Time to Meditate or take notes on I Peter 1:10-12</vt:lpstr>
      <vt:lpstr>Isaiah</vt:lpstr>
      <vt:lpstr>Isaiah </vt:lpstr>
      <vt:lpstr>Some facts </vt:lpstr>
      <vt:lpstr>Probably ministered for about 50 years Especially during the reign of good King Hezekiah  </vt:lpstr>
      <vt:lpstr>PowerPoint Presentation</vt:lpstr>
      <vt:lpstr>PowerPoint Presentation</vt:lpstr>
      <vt:lpstr>King Hezekiah</vt:lpstr>
      <vt:lpstr>King Hezekiah</vt:lpstr>
      <vt:lpstr>Information on Hezekiah More information https://www1.cbn.com/cbnnews/israel/2018/august/king-hezekiah-prophet-isaiah-debut-in-oklahoma  </vt:lpstr>
      <vt:lpstr>Trusting and hoping in God- and His Messiah </vt:lpstr>
      <vt:lpstr>J Alex Motyer states:</vt:lpstr>
      <vt:lpstr>Israel </vt:lpstr>
      <vt:lpstr>Trust – another outline  </vt:lpstr>
      <vt:lpstr>PowerPoint Presentation</vt:lpstr>
      <vt:lpstr>Quotations of Isaiah</vt:lpstr>
      <vt:lpstr>Isaiah 53</vt:lpstr>
      <vt:lpstr>Do you have a Favorite Chapters or Verse in Isaiah?</vt:lpstr>
      <vt:lpstr>Jeremiah:</vt:lpstr>
      <vt:lpstr>Read Jeremiah 1</vt:lpstr>
      <vt:lpstr>Jeremiah’s call: </vt:lpstr>
      <vt:lpstr>Jeremiah the Prophet </vt:lpstr>
      <vt:lpstr>Jeremiah – Facts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Themes:</vt:lpstr>
      <vt:lpstr>Chapter Highlights</vt:lpstr>
      <vt:lpstr>Why study Jeremiah?</vt:lpstr>
      <vt:lpstr>Streams of living water here…</vt:lpstr>
      <vt:lpstr>Lamentations</vt:lpstr>
      <vt:lpstr>Lamentations:</vt:lpstr>
      <vt:lpstr>What is a lamentation?</vt:lpstr>
      <vt:lpstr>PowerPoint Presentation</vt:lpstr>
      <vt:lpstr>Lamentations 3:22-23 - … his compassions fail not…great is your faithfulness…</vt:lpstr>
      <vt:lpstr>PowerPoint Presentation</vt:lpstr>
      <vt:lpstr>The people of Judah will go into exile of whom are Ezekiel and Daniel. </vt:lpstr>
      <vt:lpstr>PowerPoint Presentation</vt:lpstr>
      <vt:lpstr>Ezekiel</vt:lpstr>
      <vt:lpstr>Ezekiel</vt:lpstr>
      <vt:lpstr> Ezekiel lived among the Jewish exiles in Babylon at a settlement along the river Chebar called Tel Abib (Ezekiel 3:15), less than one hundred miles south of Babylon.  </vt:lpstr>
      <vt:lpstr>PowerPoint Presentation</vt:lpstr>
      <vt:lpstr>God Call’s Ezekiel to Ministry</vt:lpstr>
      <vt:lpstr>PowerPoint Presentation</vt:lpstr>
      <vt:lpstr>Further Notes:</vt:lpstr>
      <vt:lpstr>Outline (from Duiguid’s commentary) </vt:lpstr>
      <vt:lpstr>PowerPoint Presentation</vt:lpstr>
      <vt:lpstr>Babylon </vt:lpstr>
      <vt:lpstr>PowerPoint Presentation</vt:lpstr>
      <vt:lpstr>Chapter 34 – God Will Bring a Shepherd 36 – A new Covenant 37 – The Power of God to save 40ff – The New Temple </vt:lpstr>
      <vt:lpstr>Revelation 10:17</vt:lpstr>
      <vt:lpstr>References: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Isaiah</dc:title>
  <dc:creator>Stephen Byrd</dc:creator>
  <cp:lastModifiedBy>Stephen Byrd</cp:lastModifiedBy>
  <cp:revision>29</cp:revision>
  <dcterms:created xsi:type="dcterms:W3CDTF">2022-01-25T03:49:12Z</dcterms:created>
  <dcterms:modified xsi:type="dcterms:W3CDTF">2023-12-03T02:56:40Z</dcterms:modified>
</cp:coreProperties>
</file>