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68" r:id="rId4"/>
    <p:sldId id="257" r:id="rId5"/>
    <p:sldId id="258" r:id="rId6"/>
    <p:sldId id="259" r:id="rId7"/>
    <p:sldId id="260" r:id="rId8"/>
    <p:sldId id="261" r:id="rId9"/>
    <p:sldId id="270" r:id="rId10"/>
    <p:sldId id="262" r:id="rId11"/>
    <p:sldId id="271" r:id="rId12"/>
    <p:sldId id="263" r:id="rId13"/>
    <p:sldId id="264" r:id="rId14"/>
    <p:sldId id="265" r:id="rId15"/>
    <p:sldId id="266"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722E58-927D-E647-BD2F-347B880BB6CE}" v="370" dt="2024-01-13T13:55:05.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197"/>
  </p:normalViewPr>
  <p:slideViewPr>
    <p:cSldViewPr snapToGrid="0">
      <p:cViewPr varScale="1">
        <p:scale>
          <a:sx n="90" d="100"/>
          <a:sy n="90" d="100"/>
        </p:scale>
        <p:origin x="464"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6/6/2024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F2CA-8802-94CD-81B6-49DDE83FD853}"/>
              </a:ext>
            </a:extLst>
          </p:cNvPr>
          <p:cNvSpPr>
            <a:spLocks noGrp="1"/>
          </p:cNvSpPr>
          <p:nvPr>
            <p:ph type="ctrTitle"/>
          </p:nvPr>
        </p:nvSpPr>
        <p:spPr>
          <a:xfrm>
            <a:off x="-563562" y="912019"/>
            <a:ext cx="8676222" cy="2662237"/>
          </a:xfrm>
        </p:spPr>
        <p:txBody>
          <a:bodyPr>
            <a:noAutofit/>
          </a:bodyPr>
          <a:lstStyle/>
          <a:p>
            <a:br>
              <a:rPr lang="en-US" sz="6600" dirty="0"/>
            </a:br>
            <a:r>
              <a:rPr lang="en-US" sz="6600" dirty="0"/>
              <a:t>The </a:t>
            </a:r>
            <a:r>
              <a:rPr lang="en-US" sz="6600" dirty="0">
                <a:solidFill>
                  <a:srgbClr val="FF0000"/>
                </a:solidFill>
              </a:rPr>
              <a:t>REVELATION</a:t>
            </a:r>
            <a:r>
              <a:rPr lang="en-US" sz="6600" dirty="0"/>
              <a:t> </a:t>
            </a:r>
            <a:br>
              <a:rPr lang="en-US" sz="6600" dirty="0"/>
            </a:br>
            <a:r>
              <a:rPr lang="en-US" sz="6600" dirty="0"/>
              <a:t>of</a:t>
            </a:r>
            <a:r>
              <a:rPr lang="en-US" sz="4400" dirty="0"/>
              <a:t> </a:t>
            </a:r>
            <a:r>
              <a:rPr lang="en-US" sz="6600" dirty="0" err="1"/>
              <a:t>jesus</a:t>
            </a:r>
            <a:r>
              <a:rPr lang="en-US" sz="6600" dirty="0"/>
              <a:t> Christ</a:t>
            </a:r>
          </a:p>
        </p:txBody>
      </p:sp>
      <p:pic>
        <p:nvPicPr>
          <p:cNvPr id="1026" name="Picture 2">
            <a:extLst>
              <a:ext uri="{FF2B5EF4-FFF2-40B4-BE49-F238E27FC236}">
                <a16:creationId xmlns:a16="http://schemas.microsoft.com/office/drawing/2014/main" id="{BB658B89-F3D6-CFE0-3B45-E376709C6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740" y="2443163"/>
            <a:ext cx="3840480" cy="3840480"/>
          </a:xfrm>
          <a:prstGeom prst="rect">
            <a:avLst/>
          </a:prstGeom>
          <a:noFill/>
          <a:effectLst>
            <a:softEdge rad="204259"/>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4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image of a group of people&#10;&#10;Description automatically generated">
            <a:extLst>
              <a:ext uri="{FF2B5EF4-FFF2-40B4-BE49-F238E27FC236}">
                <a16:creationId xmlns:a16="http://schemas.microsoft.com/office/drawing/2014/main" id="{9A76941F-62E0-7ED5-86CF-BD33DC4676B7}"/>
              </a:ext>
            </a:extLst>
          </p:cNvPr>
          <p:cNvPicPr>
            <a:picLocks noChangeAspect="1"/>
          </p:cNvPicPr>
          <p:nvPr/>
        </p:nvPicPr>
        <p:blipFill>
          <a:blip r:embed="rId2"/>
          <a:stretch>
            <a:fillRect/>
          </a:stretch>
        </p:blipFill>
        <p:spPr>
          <a:xfrm>
            <a:off x="208945" y="2148840"/>
            <a:ext cx="11774109" cy="2560320"/>
          </a:xfrm>
          <a:prstGeom prst="rect">
            <a:avLst/>
          </a:prstGeom>
        </p:spPr>
      </p:pic>
    </p:spTree>
    <p:extLst>
      <p:ext uri="{BB962C8B-B14F-4D97-AF65-F5344CB8AC3E}">
        <p14:creationId xmlns:p14="http://schemas.microsoft.com/office/powerpoint/2010/main" val="985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image of a group of people&#10;&#10;Description automatically generated">
            <a:extLst>
              <a:ext uri="{FF2B5EF4-FFF2-40B4-BE49-F238E27FC236}">
                <a16:creationId xmlns:a16="http://schemas.microsoft.com/office/drawing/2014/main" id="{9A76941F-62E0-7ED5-86CF-BD33DC4676B7}"/>
              </a:ext>
            </a:extLst>
          </p:cNvPr>
          <p:cNvPicPr>
            <a:picLocks noChangeAspect="1"/>
          </p:cNvPicPr>
          <p:nvPr/>
        </p:nvPicPr>
        <p:blipFill>
          <a:blip r:embed="rId2"/>
          <a:stretch>
            <a:fillRect/>
          </a:stretch>
        </p:blipFill>
        <p:spPr>
          <a:xfrm>
            <a:off x="208945" y="2148840"/>
            <a:ext cx="11774109" cy="2560320"/>
          </a:xfrm>
          <a:prstGeom prst="rect">
            <a:avLst/>
          </a:prstGeom>
        </p:spPr>
      </p:pic>
      <p:sp>
        <p:nvSpPr>
          <p:cNvPr id="2" name="TextBox 1">
            <a:extLst>
              <a:ext uri="{FF2B5EF4-FFF2-40B4-BE49-F238E27FC236}">
                <a16:creationId xmlns:a16="http://schemas.microsoft.com/office/drawing/2014/main" id="{9B941FE7-D579-3D23-4C2D-50D126469F50}"/>
              </a:ext>
            </a:extLst>
          </p:cNvPr>
          <p:cNvSpPr txBox="1"/>
          <p:nvPr/>
        </p:nvSpPr>
        <p:spPr>
          <a:xfrm>
            <a:off x="838687" y="726830"/>
            <a:ext cx="10514623" cy="923330"/>
          </a:xfrm>
          <a:prstGeom prst="rect">
            <a:avLst/>
          </a:prstGeom>
          <a:noFill/>
        </p:spPr>
        <p:txBody>
          <a:bodyPr wrap="square" rtlCol="0">
            <a:spAutoFit/>
          </a:bodyPr>
          <a:lstStyle/>
          <a:p>
            <a:pPr algn="just"/>
            <a:r>
              <a:rPr lang="en-US" b="1" baseline="30000" dirty="0"/>
              <a:t>“</a:t>
            </a:r>
            <a:r>
              <a:rPr lang="en-US" dirty="0">
                <a:effectLst/>
              </a:rPr>
              <a:t>The seventh angel blew his trumpet, and there were loud voices in heaven saying, The kingdom of the world has become the kingdom of our Lord and of his Christ, and he will reign forever and ever.” (Rev. 11:5)</a:t>
            </a:r>
          </a:p>
        </p:txBody>
      </p:sp>
      <p:sp>
        <p:nvSpPr>
          <p:cNvPr id="4" name="TextBox 3">
            <a:extLst>
              <a:ext uri="{FF2B5EF4-FFF2-40B4-BE49-F238E27FC236}">
                <a16:creationId xmlns:a16="http://schemas.microsoft.com/office/drawing/2014/main" id="{F3C00082-B52C-E5E7-F3F4-217CF62088E4}"/>
              </a:ext>
            </a:extLst>
          </p:cNvPr>
          <p:cNvSpPr txBox="1"/>
          <p:nvPr/>
        </p:nvSpPr>
        <p:spPr>
          <a:xfrm>
            <a:off x="838686" y="5207840"/>
            <a:ext cx="10514623" cy="923330"/>
          </a:xfrm>
          <a:prstGeom prst="rect">
            <a:avLst/>
          </a:prstGeom>
          <a:noFill/>
        </p:spPr>
        <p:txBody>
          <a:bodyPr wrap="square" rtlCol="0">
            <a:spAutoFit/>
          </a:bodyPr>
          <a:lstStyle/>
          <a:p>
            <a:r>
              <a:rPr lang="en-US" b="1" baseline="30000" dirty="0"/>
              <a:t>“</a:t>
            </a:r>
            <a:r>
              <a:rPr lang="en-US" dirty="0">
                <a:effectLst/>
              </a:rPr>
              <a:t>Then the temple of God in heaven was opened, and the ark of his covenant appeared in his temple. There were flashes of lightning, rumblings and peals of thunder, an earthquake, and severe hail.” (Rev. 11:19)</a:t>
            </a:r>
          </a:p>
        </p:txBody>
      </p:sp>
    </p:spTree>
    <p:extLst>
      <p:ext uri="{BB962C8B-B14F-4D97-AF65-F5344CB8AC3E}">
        <p14:creationId xmlns:p14="http://schemas.microsoft.com/office/powerpoint/2010/main" val="182208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image of a menu&#10;&#10;Description automatically generated">
            <a:extLst>
              <a:ext uri="{FF2B5EF4-FFF2-40B4-BE49-F238E27FC236}">
                <a16:creationId xmlns:a16="http://schemas.microsoft.com/office/drawing/2014/main" id="{4A8CCAE8-3974-223B-3A5D-E4B10456D3A5}"/>
              </a:ext>
            </a:extLst>
          </p:cNvPr>
          <p:cNvPicPr>
            <a:picLocks noChangeAspect="1"/>
          </p:cNvPicPr>
          <p:nvPr/>
        </p:nvPicPr>
        <p:blipFill>
          <a:blip r:embed="rId2"/>
          <a:stretch>
            <a:fillRect/>
          </a:stretch>
        </p:blipFill>
        <p:spPr>
          <a:xfrm>
            <a:off x="166890" y="1874520"/>
            <a:ext cx="11858220" cy="3108960"/>
          </a:xfrm>
          <a:prstGeom prst="rect">
            <a:avLst/>
          </a:prstGeom>
        </p:spPr>
      </p:pic>
    </p:spTree>
    <p:extLst>
      <p:ext uri="{BB962C8B-B14F-4D97-AF65-F5344CB8AC3E}">
        <p14:creationId xmlns:p14="http://schemas.microsoft.com/office/powerpoint/2010/main" val="2418308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person with a bow and arrow&#10;&#10;Description automatically generated">
            <a:extLst>
              <a:ext uri="{FF2B5EF4-FFF2-40B4-BE49-F238E27FC236}">
                <a16:creationId xmlns:a16="http://schemas.microsoft.com/office/drawing/2014/main" id="{0ADA4714-FBAB-105E-01BA-47A1FD32D504}"/>
              </a:ext>
            </a:extLst>
          </p:cNvPr>
          <p:cNvPicPr>
            <a:picLocks noChangeAspect="1"/>
          </p:cNvPicPr>
          <p:nvPr/>
        </p:nvPicPr>
        <p:blipFill>
          <a:blip r:embed="rId2"/>
          <a:stretch>
            <a:fillRect/>
          </a:stretch>
        </p:blipFill>
        <p:spPr>
          <a:xfrm>
            <a:off x="210206" y="2697480"/>
            <a:ext cx="11771588" cy="1463040"/>
          </a:xfrm>
          <a:prstGeom prst="rect">
            <a:avLst/>
          </a:prstGeom>
        </p:spPr>
      </p:pic>
      <p:sp>
        <p:nvSpPr>
          <p:cNvPr id="2" name="TextBox 1">
            <a:extLst>
              <a:ext uri="{FF2B5EF4-FFF2-40B4-BE49-F238E27FC236}">
                <a16:creationId xmlns:a16="http://schemas.microsoft.com/office/drawing/2014/main" id="{AAA42780-B35F-5601-79F3-0349FE2AA639}"/>
              </a:ext>
            </a:extLst>
          </p:cNvPr>
          <p:cNvSpPr txBox="1"/>
          <p:nvPr/>
        </p:nvSpPr>
        <p:spPr>
          <a:xfrm>
            <a:off x="838687" y="726830"/>
            <a:ext cx="10514623" cy="1200329"/>
          </a:xfrm>
          <a:prstGeom prst="rect">
            <a:avLst/>
          </a:prstGeom>
          <a:noFill/>
        </p:spPr>
        <p:txBody>
          <a:bodyPr wrap="square" rtlCol="0">
            <a:spAutoFit/>
          </a:bodyPr>
          <a:lstStyle/>
          <a:p>
            <a:pPr algn="just"/>
            <a:r>
              <a:rPr lang="en-US" dirty="0"/>
              <a:t>“Then the seventh poured out his bowl into the air, and a loud voice came out of the temple, from the throne, saying, ‘It is done!’ There were flashes of lightning, rumblings, and peals of thunder. And a severe earthquake occurred like no other since people have been on the earth, so great was the quake. “</a:t>
            </a:r>
          </a:p>
        </p:txBody>
      </p:sp>
      <p:sp>
        <p:nvSpPr>
          <p:cNvPr id="5" name="TextBox 4">
            <a:extLst>
              <a:ext uri="{FF2B5EF4-FFF2-40B4-BE49-F238E27FC236}">
                <a16:creationId xmlns:a16="http://schemas.microsoft.com/office/drawing/2014/main" id="{B744155B-371D-49C2-BA50-CD0086C2DF46}"/>
              </a:ext>
            </a:extLst>
          </p:cNvPr>
          <p:cNvSpPr txBox="1"/>
          <p:nvPr/>
        </p:nvSpPr>
        <p:spPr>
          <a:xfrm>
            <a:off x="838687" y="4681092"/>
            <a:ext cx="10514622" cy="1477328"/>
          </a:xfrm>
          <a:prstGeom prst="rect">
            <a:avLst/>
          </a:prstGeom>
          <a:noFill/>
        </p:spPr>
        <p:txBody>
          <a:bodyPr wrap="square">
            <a:spAutoFit/>
          </a:bodyPr>
          <a:lstStyle/>
          <a:p>
            <a:r>
              <a:rPr lang="en-US" b="1" baseline="30000" dirty="0"/>
              <a:t>“</a:t>
            </a:r>
            <a:r>
              <a:rPr lang="en-US" dirty="0">
                <a:effectLst/>
              </a:rPr>
              <a:t>The great city split into three parts, and the cities of the nations fell. Babylon the Great was remembered in God’s presence; he gave her the cup filled with the wine of his fierce anger. Every island fled, and the mountains disappeared. Enormous hailstones, each weighing about a hundred pounds, fell from the sky on people, and they blasphemed God for the plague of hail because that plague was extremely severe.” (Rev. 16:17-21)</a:t>
            </a:r>
          </a:p>
        </p:txBody>
      </p:sp>
    </p:spTree>
    <p:extLst>
      <p:ext uri="{BB962C8B-B14F-4D97-AF65-F5344CB8AC3E}">
        <p14:creationId xmlns:p14="http://schemas.microsoft.com/office/powerpoint/2010/main" val="410951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illustration of a city&#10;&#10;Description automatically generated">
            <a:extLst>
              <a:ext uri="{FF2B5EF4-FFF2-40B4-BE49-F238E27FC236}">
                <a16:creationId xmlns:a16="http://schemas.microsoft.com/office/drawing/2014/main" id="{2789BB59-8AF8-6EAC-285F-CAC05D4318CA}"/>
              </a:ext>
            </a:extLst>
          </p:cNvPr>
          <p:cNvPicPr>
            <a:picLocks noChangeAspect="1"/>
          </p:cNvPicPr>
          <p:nvPr/>
        </p:nvPicPr>
        <p:blipFill>
          <a:blip r:embed="rId2"/>
          <a:stretch>
            <a:fillRect/>
          </a:stretch>
        </p:blipFill>
        <p:spPr>
          <a:xfrm>
            <a:off x="277897" y="731520"/>
            <a:ext cx="11636206" cy="5394960"/>
          </a:xfrm>
          <a:prstGeom prst="rect">
            <a:avLst/>
          </a:prstGeom>
        </p:spPr>
      </p:pic>
    </p:spTree>
    <p:extLst>
      <p:ext uri="{BB962C8B-B14F-4D97-AF65-F5344CB8AC3E}">
        <p14:creationId xmlns:p14="http://schemas.microsoft.com/office/powerpoint/2010/main" val="10181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graphic of a diagram&#10;&#10;Description automatically generated">
            <a:extLst>
              <a:ext uri="{FF2B5EF4-FFF2-40B4-BE49-F238E27FC236}">
                <a16:creationId xmlns:a16="http://schemas.microsoft.com/office/drawing/2014/main" id="{8029EE14-2086-2C34-8146-180852B19D0F}"/>
              </a:ext>
            </a:extLst>
          </p:cNvPr>
          <p:cNvPicPr>
            <a:picLocks noChangeAspect="1"/>
          </p:cNvPicPr>
          <p:nvPr/>
        </p:nvPicPr>
        <p:blipFill>
          <a:blip r:embed="rId2"/>
          <a:stretch>
            <a:fillRect/>
          </a:stretch>
        </p:blipFill>
        <p:spPr>
          <a:xfrm>
            <a:off x="1115618" y="320040"/>
            <a:ext cx="9960763" cy="6217920"/>
          </a:xfrm>
          <a:prstGeom prst="rect">
            <a:avLst/>
          </a:prstGeom>
        </p:spPr>
      </p:pic>
    </p:spTree>
    <p:extLst>
      <p:ext uri="{BB962C8B-B14F-4D97-AF65-F5344CB8AC3E}">
        <p14:creationId xmlns:p14="http://schemas.microsoft.com/office/powerpoint/2010/main" val="1598798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marriage of heaven and earth&#10;&#10;Description automatically generated">
            <a:extLst>
              <a:ext uri="{FF2B5EF4-FFF2-40B4-BE49-F238E27FC236}">
                <a16:creationId xmlns:a16="http://schemas.microsoft.com/office/drawing/2014/main" id="{A096B36A-EFC9-03FC-6D57-D6CF67AE76E2}"/>
              </a:ext>
            </a:extLst>
          </p:cNvPr>
          <p:cNvPicPr>
            <a:picLocks noChangeAspect="1"/>
          </p:cNvPicPr>
          <p:nvPr/>
        </p:nvPicPr>
        <p:blipFill>
          <a:blip r:embed="rId2"/>
          <a:stretch>
            <a:fillRect/>
          </a:stretch>
        </p:blipFill>
        <p:spPr>
          <a:xfrm>
            <a:off x="2118360" y="174569"/>
            <a:ext cx="7955280" cy="6508862"/>
          </a:xfrm>
          <a:prstGeom prst="rect">
            <a:avLst/>
          </a:prstGeom>
        </p:spPr>
      </p:pic>
    </p:spTree>
    <p:extLst>
      <p:ext uri="{BB962C8B-B14F-4D97-AF65-F5344CB8AC3E}">
        <p14:creationId xmlns:p14="http://schemas.microsoft.com/office/powerpoint/2010/main" val="66466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iumph of the Lamb: A Commentary on Revelation: Johnson, Dennis E.:  9780875522005: Amazon.com: Books">
            <a:extLst>
              <a:ext uri="{FF2B5EF4-FFF2-40B4-BE49-F238E27FC236}">
                <a16:creationId xmlns:a16="http://schemas.microsoft.com/office/drawing/2014/main" id="{2ECE8EDC-8377-E3E7-D003-70C8B5DB0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845" y="2720975"/>
            <a:ext cx="2474976" cy="3840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velation: A Shorter Commentary: Beale, G. K., Campbell, David:  9780802866219: Amazon.com: Books">
            <a:extLst>
              <a:ext uri="{FF2B5EF4-FFF2-40B4-BE49-F238E27FC236}">
                <a16:creationId xmlns:a16="http://schemas.microsoft.com/office/drawing/2014/main" id="{163873EA-F15F-0ACD-D3A0-24E50A1A9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9918" y="2720975"/>
            <a:ext cx="2573124" cy="38404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Returning King: A Guide to the Book of Revelation: Poythress, Vern S.:  9780875524627: Amazon.com: Books">
            <a:extLst>
              <a:ext uri="{FF2B5EF4-FFF2-40B4-BE49-F238E27FC236}">
                <a16:creationId xmlns:a16="http://schemas.microsoft.com/office/drawing/2014/main" id="{DF457668-AE8B-5E92-271E-B22EB5158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709" y="334963"/>
            <a:ext cx="2500457" cy="38404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velation Verse by Verse: Osborne New Testament Commentaries | Lexham Press">
            <a:extLst>
              <a:ext uri="{FF2B5EF4-FFF2-40B4-BE49-F238E27FC236}">
                <a16:creationId xmlns:a16="http://schemas.microsoft.com/office/drawing/2014/main" id="{0AC386A8-DD7C-DC2C-B2EC-6E4F057E3A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468" y="334963"/>
            <a:ext cx="2489803"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85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text on a black background&#10;&#10;Description automatically generated">
            <a:extLst>
              <a:ext uri="{FF2B5EF4-FFF2-40B4-BE49-F238E27FC236}">
                <a16:creationId xmlns:a16="http://schemas.microsoft.com/office/drawing/2014/main" id="{1CD8607F-3D18-7A17-7BB9-32408D463E6B}"/>
              </a:ext>
            </a:extLst>
          </p:cNvPr>
          <p:cNvPicPr>
            <a:picLocks noChangeAspect="1"/>
          </p:cNvPicPr>
          <p:nvPr/>
        </p:nvPicPr>
        <p:blipFill>
          <a:blip r:embed="rId2"/>
          <a:stretch>
            <a:fillRect/>
          </a:stretch>
        </p:blipFill>
        <p:spPr>
          <a:xfrm>
            <a:off x="965200" y="171450"/>
            <a:ext cx="7289800" cy="6515100"/>
          </a:xfrm>
          <a:prstGeom prst="rect">
            <a:avLst/>
          </a:prstGeom>
        </p:spPr>
      </p:pic>
      <p:sp>
        <p:nvSpPr>
          <p:cNvPr id="4" name="TextBox 3">
            <a:extLst>
              <a:ext uri="{FF2B5EF4-FFF2-40B4-BE49-F238E27FC236}">
                <a16:creationId xmlns:a16="http://schemas.microsoft.com/office/drawing/2014/main" id="{6E30067B-DB3C-F59D-88C1-343B8B8B8D46}"/>
              </a:ext>
            </a:extLst>
          </p:cNvPr>
          <p:cNvSpPr txBox="1"/>
          <p:nvPr/>
        </p:nvSpPr>
        <p:spPr>
          <a:xfrm>
            <a:off x="8886826" y="5100638"/>
            <a:ext cx="3086100" cy="1200329"/>
          </a:xfrm>
          <a:prstGeom prst="rect">
            <a:avLst/>
          </a:prstGeom>
          <a:noFill/>
        </p:spPr>
        <p:txBody>
          <a:bodyPr wrap="square" rtlCol="0">
            <a:spAutoFit/>
          </a:bodyPr>
          <a:lstStyle/>
          <a:p>
            <a:r>
              <a:rPr lang="en-US" dirty="0"/>
              <a:t>Taken from “Mystery Explained: A Simple Guide to Revelation” by David Campbell</a:t>
            </a:r>
          </a:p>
        </p:txBody>
      </p:sp>
    </p:spTree>
    <p:extLst>
      <p:ext uri="{BB962C8B-B14F-4D97-AF65-F5344CB8AC3E}">
        <p14:creationId xmlns:p14="http://schemas.microsoft.com/office/powerpoint/2010/main" val="308714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ign with black text&#10;&#10;Description automatically generated">
            <a:extLst>
              <a:ext uri="{FF2B5EF4-FFF2-40B4-BE49-F238E27FC236}">
                <a16:creationId xmlns:a16="http://schemas.microsoft.com/office/drawing/2014/main" id="{B5401E21-7C75-9FF4-C54F-8D5E0BEF7E21}"/>
              </a:ext>
            </a:extLst>
          </p:cNvPr>
          <p:cNvPicPr>
            <a:picLocks noChangeAspect="1"/>
          </p:cNvPicPr>
          <p:nvPr/>
        </p:nvPicPr>
        <p:blipFill>
          <a:blip r:embed="rId2"/>
          <a:stretch>
            <a:fillRect/>
          </a:stretch>
        </p:blipFill>
        <p:spPr>
          <a:xfrm>
            <a:off x="0" y="2352676"/>
            <a:ext cx="12161520" cy="2147268"/>
          </a:xfrm>
          <a:prstGeom prst="rect">
            <a:avLst/>
          </a:prstGeom>
        </p:spPr>
      </p:pic>
    </p:spTree>
    <p:extLst>
      <p:ext uri="{BB962C8B-B14F-4D97-AF65-F5344CB8AC3E}">
        <p14:creationId xmlns:p14="http://schemas.microsoft.com/office/powerpoint/2010/main" val="886865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cartoon of a group of people&#10;&#10;Description automatically generated">
            <a:extLst>
              <a:ext uri="{FF2B5EF4-FFF2-40B4-BE49-F238E27FC236}">
                <a16:creationId xmlns:a16="http://schemas.microsoft.com/office/drawing/2014/main" id="{430D3796-3DA7-EC10-E0D6-A575CDB619D6}"/>
              </a:ext>
            </a:extLst>
          </p:cNvPr>
          <p:cNvPicPr>
            <a:picLocks noChangeAspect="1"/>
          </p:cNvPicPr>
          <p:nvPr/>
        </p:nvPicPr>
        <p:blipFill>
          <a:blip r:embed="rId2"/>
          <a:stretch>
            <a:fillRect/>
          </a:stretch>
        </p:blipFill>
        <p:spPr>
          <a:xfrm>
            <a:off x="2895234" y="365760"/>
            <a:ext cx="6401531" cy="6126480"/>
          </a:xfrm>
          <a:prstGeom prst="rect">
            <a:avLst/>
          </a:prstGeom>
        </p:spPr>
      </p:pic>
    </p:spTree>
    <p:extLst>
      <p:ext uri="{BB962C8B-B14F-4D97-AF65-F5344CB8AC3E}">
        <p14:creationId xmlns:p14="http://schemas.microsoft.com/office/powerpoint/2010/main" val="232868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cartoon of a person in a chair&#10;&#10;Description automatically generated">
            <a:extLst>
              <a:ext uri="{FF2B5EF4-FFF2-40B4-BE49-F238E27FC236}">
                <a16:creationId xmlns:a16="http://schemas.microsoft.com/office/drawing/2014/main" id="{D288F887-DD38-6AE9-FD8B-8FD1E00D915B}"/>
              </a:ext>
            </a:extLst>
          </p:cNvPr>
          <p:cNvPicPr>
            <a:picLocks noChangeAspect="1"/>
          </p:cNvPicPr>
          <p:nvPr/>
        </p:nvPicPr>
        <p:blipFill>
          <a:blip r:embed="rId2"/>
          <a:stretch>
            <a:fillRect/>
          </a:stretch>
        </p:blipFill>
        <p:spPr>
          <a:xfrm>
            <a:off x="3776385" y="274320"/>
            <a:ext cx="4639229" cy="6309360"/>
          </a:xfrm>
          <a:prstGeom prst="rect">
            <a:avLst/>
          </a:prstGeom>
        </p:spPr>
      </p:pic>
    </p:spTree>
    <p:extLst>
      <p:ext uri="{BB962C8B-B14F-4D97-AF65-F5344CB8AC3E}">
        <p14:creationId xmlns:p14="http://schemas.microsoft.com/office/powerpoint/2010/main" val="134574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diagram of seven seals&#10;&#10;Description automatically generated">
            <a:extLst>
              <a:ext uri="{FF2B5EF4-FFF2-40B4-BE49-F238E27FC236}">
                <a16:creationId xmlns:a16="http://schemas.microsoft.com/office/drawing/2014/main" id="{433D68A9-B811-18FF-13B8-FA648B7D4A26}"/>
              </a:ext>
            </a:extLst>
          </p:cNvPr>
          <p:cNvPicPr>
            <a:picLocks noChangeAspect="1"/>
          </p:cNvPicPr>
          <p:nvPr/>
        </p:nvPicPr>
        <p:blipFill>
          <a:blip r:embed="rId2"/>
          <a:stretch>
            <a:fillRect/>
          </a:stretch>
        </p:blipFill>
        <p:spPr>
          <a:xfrm>
            <a:off x="2209800" y="132968"/>
            <a:ext cx="7772400" cy="6592063"/>
          </a:xfrm>
          <a:prstGeom prst="rect">
            <a:avLst/>
          </a:prstGeom>
        </p:spPr>
      </p:pic>
    </p:spTree>
    <p:extLst>
      <p:ext uri="{BB962C8B-B14F-4D97-AF65-F5344CB8AC3E}">
        <p14:creationId xmlns:p14="http://schemas.microsoft.com/office/powerpoint/2010/main" val="344087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picture of a cartoon&#10;&#10;Description automatically generated">
            <a:extLst>
              <a:ext uri="{FF2B5EF4-FFF2-40B4-BE49-F238E27FC236}">
                <a16:creationId xmlns:a16="http://schemas.microsoft.com/office/drawing/2014/main" id="{C92AE0DF-055D-AE0E-FD12-096012136C53}"/>
              </a:ext>
            </a:extLst>
          </p:cNvPr>
          <p:cNvPicPr>
            <a:picLocks noChangeAspect="1"/>
          </p:cNvPicPr>
          <p:nvPr/>
        </p:nvPicPr>
        <p:blipFill>
          <a:blip r:embed="rId2"/>
          <a:stretch>
            <a:fillRect/>
          </a:stretch>
        </p:blipFill>
        <p:spPr>
          <a:xfrm>
            <a:off x="217371" y="2148840"/>
            <a:ext cx="11757258" cy="2560320"/>
          </a:xfrm>
          <a:prstGeom prst="rect">
            <a:avLst/>
          </a:prstGeom>
        </p:spPr>
      </p:pic>
    </p:spTree>
    <p:extLst>
      <p:ext uri="{BB962C8B-B14F-4D97-AF65-F5344CB8AC3E}">
        <p14:creationId xmlns:p14="http://schemas.microsoft.com/office/powerpoint/2010/main" val="256929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picture of a cartoon&#10;&#10;Description automatically generated">
            <a:extLst>
              <a:ext uri="{FF2B5EF4-FFF2-40B4-BE49-F238E27FC236}">
                <a16:creationId xmlns:a16="http://schemas.microsoft.com/office/drawing/2014/main" id="{C92AE0DF-055D-AE0E-FD12-096012136C53}"/>
              </a:ext>
            </a:extLst>
          </p:cNvPr>
          <p:cNvPicPr>
            <a:picLocks noChangeAspect="1"/>
          </p:cNvPicPr>
          <p:nvPr/>
        </p:nvPicPr>
        <p:blipFill>
          <a:blip r:embed="rId2"/>
          <a:stretch>
            <a:fillRect/>
          </a:stretch>
        </p:blipFill>
        <p:spPr>
          <a:xfrm>
            <a:off x="217371" y="2148840"/>
            <a:ext cx="11757258" cy="2560320"/>
          </a:xfrm>
          <a:prstGeom prst="rect">
            <a:avLst/>
          </a:prstGeom>
        </p:spPr>
      </p:pic>
      <p:sp>
        <p:nvSpPr>
          <p:cNvPr id="2" name="TextBox 1">
            <a:extLst>
              <a:ext uri="{FF2B5EF4-FFF2-40B4-BE49-F238E27FC236}">
                <a16:creationId xmlns:a16="http://schemas.microsoft.com/office/drawing/2014/main" id="{A1BB1B90-5345-7109-06DD-EA21A7DEC84F}"/>
              </a:ext>
            </a:extLst>
          </p:cNvPr>
          <p:cNvSpPr txBox="1"/>
          <p:nvPr/>
        </p:nvSpPr>
        <p:spPr>
          <a:xfrm>
            <a:off x="838688" y="764930"/>
            <a:ext cx="10514623" cy="923330"/>
          </a:xfrm>
          <a:prstGeom prst="rect">
            <a:avLst/>
          </a:prstGeom>
          <a:noFill/>
        </p:spPr>
        <p:txBody>
          <a:bodyPr wrap="square" rtlCol="0">
            <a:spAutoFit/>
          </a:bodyPr>
          <a:lstStyle/>
          <a:p>
            <a:r>
              <a:rPr lang="en-US" dirty="0"/>
              <a:t>“The angel took the incense burner, filled it with fire from the altar, and hurled it to the earth; there were peals of thunder, rumblings, flashes of lightning, and an earthquake.” (Rev. 8:5)</a:t>
            </a:r>
          </a:p>
          <a:p>
            <a:endParaRPr lang="en-US" dirty="0"/>
          </a:p>
        </p:txBody>
      </p:sp>
    </p:spTree>
    <p:extLst>
      <p:ext uri="{BB962C8B-B14F-4D97-AF65-F5344CB8AC3E}">
        <p14:creationId xmlns:p14="http://schemas.microsoft.com/office/powerpoint/2010/main" val="467101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826</TotalTime>
  <Words>315</Words>
  <Application>Microsoft Office PowerPoint</Application>
  <PresentationFormat>Widescreen</PresentationFormat>
  <Paragraphs>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Mesh</vt:lpstr>
      <vt:lpstr> The REVELATION  of jesus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Weber</dc:creator>
  <cp:lastModifiedBy>Scott Weber</cp:lastModifiedBy>
  <cp:revision>2</cp:revision>
  <dcterms:created xsi:type="dcterms:W3CDTF">2024-01-12T23:30:57Z</dcterms:created>
  <dcterms:modified xsi:type="dcterms:W3CDTF">2024-06-06T21:28:05Z</dcterms:modified>
</cp:coreProperties>
</file>