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7" r:id="rId22"/>
    <p:sldId id="279" r:id="rId23"/>
    <p:sldId id="280" r:id="rId24"/>
    <p:sldId id="281" r:id="rId25"/>
    <p:sldId id="282" r:id="rId26"/>
    <p:sldId id="283" r:id="rId27"/>
    <p:sldId id="284" r:id="rId28"/>
    <p:sldId id="285" r:id="rId29"/>
    <p:sldId id="286"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4" d="100"/>
          <a:sy n="74" d="100"/>
        </p:scale>
        <p:origin x="352"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D9B1439-DDF5-28DF-608A-02CC1209DD64}"/>
              </a:ext>
            </a:extLst>
          </p:cNvPr>
          <p:cNvSpPr txBox="1">
            <a:spLocks noGrp="1"/>
          </p:cNvSpPr>
          <p:nvPr>
            <p:ph type="hdr" sz="quarter"/>
          </p:nvPr>
        </p:nvSpPr>
        <p:spPr>
          <a:xfrm>
            <a:off x="0" y="0"/>
            <a:ext cx="2971800" cy="458791"/>
          </a:xfrm>
          <a:prstGeom prst="rect">
            <a:avLst/>
          </a:prstGeom>
          <a:noFill/>
          <a:ln>
            <a:noFill/>
          </a:ln>
        </p:spPr>
        <p:txBody>
          <a:bodyPr vert="horz" wrap="square" lIns="91440" tIns="45720" rIns="91440" bIns="45720" anchor="t" anchorCtr="0" compatLnSpc="1">
            <a:noAutofit/>
          </a:bodyPr>
          <a:lstStyle>
            <a:lvl1pPr marL="0" marR="0" lvl="0" indent="0" algn="l" defTabSz="4572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1pPr>
          </a:lstStyle>
          <a:p>
            <a:pPr lvl="0"/>
            <a:endParaRPr lang="en-US"/>
          </a:p>
        </p:txBody>
      </p:sp>
      <p:sp>
        <p:nvSpPr>
          <p:cNvPr id="3" name="Date Placeholder 2">
            <a:extLst>
              <a:ext uri="{FF2B5EF4-FFF2-40B4-BE49-F238E27FC236}">
                <a16:creationId xmlns:a16="http://schemas.microsoft.com/office/drawing/2014/main" id="{676831AA-1B0E-2BA6-B68B-1A7D761591A8}"/>
              </a:ext>
            </a:extLst>
          </p:cNvPr>
          <p:cNvSpPr txBox="1">
            <a:spLocks noGrp="1"/>
          </p:cNvSpPr>
          <p:nvPr>
            <p:ph type="dt" idx="1"/>
          </p:nvPr>
        </p:nvSpPr>
        <p:spPr>
          <a:xfrm>
            <a:off x="3884608" y="0"/>
            <a:ext cx="2971800" cy="458791"/>
          </a:xfrm>
          <a:prstGeom prst="rect">
            <a:avLst/>
          </a:prstGeom>
          <a:noFill/>
          <a:ln>
            <a:noFill/>
          </a:ln>
        </p:spPr>
        <p:txBody>
          <a:bodyPr vert="horz" wrap="square" lIns="91440" tIns="45720" rIns="91440" bIns="45720" anchor="t" anchorCtr="0" compatLnSpc="1">
            <a:noAutofit/>
          </a:bodyPr>
          <a:lstStyle>
            <a:lvl1pPr marL="0" marR="0" lvl="0" indent="0" algn="r" defTabSz="4572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1pPr>
          </a:lstStyle>
          <a:p>
            <a:pPr lvl="0"/>
            <a:fld id="{7E96F8AB-1DD3-4EC5-BC21-829C22CC3FD3}" type="datetime1">
              <a:rPr lang="en-US"/>
              <a:pPr lvl="0"/>
              <a:t>6/1/2024</a:t>
            </a:fld>
            <a:endParaRPr lang="en-US"/>
          </a:p>
        </p:txBody>
      </p:sp>
      <p:sp>
        <p:nvSpPr>
          <p:cNvPr id="4" name="Slide Image Placeholder 3">
            <a:extLst>
              <a:ext uri="{FF2B5EF4-FFF2-40B4-BE49-F238E27FC236}">
                <a16:creationId xmlns:a16="http://schemas.microsoft.com/office/drawing/2014/main" id="{697234FB-023F-073B-9DFF-69163148B00B}"/>
              </a:ext>
            </a:extLst>
          </p:cNvPr>
          <p:cNvSpPr>
            <a:spLocks noGrp="1" noRot="1" noChangeAspect="1"/>
          </p:cNvSpPr>
          <p:nvPr>
            <p:ph type="sldImg" idx="2"/>
          </p:nvPr>
        </p:nvSpPr>
        <p:spPr>
          <a:xfrm>
            <a:off x="685800" y="1143000"/>
            <a:ext cx="5486400" cy="3086099"/>
          </a:xfrm>
          <a:prstGeom prst="rect">
            <a:avLst/>
          </a:prstGeom>
          <a:noFill/>
          <a:ln w="12701">
            <a:solidFill>
              <a:srgbClr val="000000"/>
            </a:solidFill>
            <a:prstDash val="solid"/>
          </a:ln>
        </p:spPr>
      </p:sp>
      <p:sp>
        <p:nvSpPr>
          <p:cNvPr id="5" name="Notes Placeholder 4">
            <a:extLst>
              <a:ext uri="{FF2B5EF4-FFF2-40B4-BE49-F238E27FC236}">
                <a16:creationId xmlns:a16="http://schemas.microsoft.com/office/drawing/2014/main" id="{093A3BB9-DDC6-70A1-BC46-A4E61C9326DE}"/>
              </a:ext>
            </a:extLst>
          </p:cNvPr>
          <p:cNvSpPr txBox="1">
            <a:spLocks noGrp="1"/>
          </p:cNvSpPr>
          <p:nvPr>
            <p:ph type="body" sz="quarter" idx="3"/>
          </p:nvPr>
        </p:nvSpPr>
        <p:spPr>
          <a:xfrm>
            <a:off x="685800" y="4400549"/>
            <a:ext cx="5486400" cy="3600450"/>
          </a:xfrm>
          <a:prstGeom prst="rect">
            <a:avLst/>
          </a:prstGeom>
          <a:noFill/>
          <a:ln>
            <a:noFill/>
          </a:ln>
        </p:spPr>
        <p:txBody>
          <a:bodyPr vert="horz" wrap="square" lIns="91440" tIns="45720" rIns="91440" bIns="45720" anchor="t" anchorCtr="0" compatLnSpc="1">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4D9236D1-C9FB-E0FB-A16E-035BF2FAE106}"/>
              </a:ext>
            </a:extLst>
          </p:cNvPr>
          <p:cNvSpPr txBox="1">
            <a:spLocks noGrp="1"/>
          </p:cNvSpPr>
          <p:nvPr>
            <p:ph type="ftr" sz="quarter" idx="4"/>
          </p:nvPr>
        </p:nvSpPr>
        <p:spPr>
          <a:xfrm>
            <a:off x="0" y="8685208"/>
            <a:ext cx="2971800" cy="458791"/>
          </a:xfrm>
          <a:prstGeom prst="rect">
            <a:avLst/>
          </a:prstGeom>
          <a:noFill/>
          <a:ln>
            <a:noFill/>
          </a:ln>
        </p:spPr>
        <p:txBody>
          <a:bodyPr vert="horz" wrap="square" lIns="91440" tIns="45720" rIns="91440" bIns="45720" anchor="b" anchorCtr="0" compatLnSpc="1">
            <a:noAutofit/>
          </a:bodyPr>
          <a:lstStyle>
            <a:lvl1pPr marL="0" marR="0" lvl="0" indent="0" algn="l" defTabSz="4572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1pPr>
          </a:lstStyle>
          <a:p>
            <a:pPr lvl="0"/>
            <a:endParaRPr lang="en-US"/>
          </a:p>
        </p:txBody>
      </p:sp>
      <p:sp>
        <p:nvSpPr>
          <p:cNvPr id="7" name="Slide Number Placeholder 6">
            <a:extLst>
              <a:ext uri="{FF2B5EF4-FFF2-40B4-BE49-F238E27FC236}">
                <a16:creationId xmlns:a16="http://schemas.microsoft.com/office/drawing/2014/main" id="{5FD442CE-B1E2-B421-4FC3-F9FFBD4C4627}"/>
              </a:ext>
            </a:extLst>
          </p:cNvPr>
          <p:cNvSpPr txBox="1">
            <a:spLocks noGrp="1"/>
          </p:cNvSpPr>
          <p:nvPr>
            <p:ph type="sldNum" sz="quarter" idx="5"/>
          </p:nvPr>
        </p:nvSpPr>
        <p:spPr>
          <a:xfrm>
            <a:off x="3884608" y="8685208"/>
            <a:ext cx="2971800" cy="458791"/>
          </a:xfrm>
          <a:prstGeom prst="rect">
            <a:avLst/>
          </a:prstGeom>
          <a:noFill/>
          <a:ln>
            <a:noFill/>
          </a:ln>
        </p:spPr>
        <p:txBody>
          <a:bodyPr vert="horz" wrap="square" lIns="91440" tIns="45720" rIns="91440" bIns="45720" anchor="b" anchorCtr="0" compatLnSpc="1">
            <a:noAutofit/>
          </a:bodyPr>
          <a:lstStyle>
            <a:lvl1pPr marL="0" marR="0" lvl="0" indent="0" algn="r" defTabSz="4572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1pPr>
          </a:lstStyle>
          <a:p>
            <a:pPr lvl="0"/>
            <a:fld id="{D0DCDF65-D3CE-4C32-9691-B7988B50CAA9}" type="slidenum">
              <a:t>‹#›</a:t>
            </a:fld>
            <a:endParaRPr lang="en-US"/>
          </a:p>
        </p:txBody>
      </p:sp>
    </p:spTree>
    <p:extLst>
      <p:ext uri="{BB962C8B-B14F-4D97-AF65-F5344CB8AC3E}">
        <p14:creationId xmlns:p14="http://schemas.microsoft.com/office/powerpoint/2010/main" val="677692772"/>
      </p:ext>
    </p:extLst>
  </p:cSld>
  <p:clrMap bg1="lt1" tx1="dk1" bg2="lt2" tx2="dk2" accent1="accent1" accent2="accent2" accent3="accent3" accent4="accent4" accent5="accent5" accent6="accent6" hlink="hlink" folHlink="folHlink"/>
  <p:notesStyle>
    <a:lvl1pPr marL="0" marR="0" lvl="0"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1pPr>
    <a:lvl2pPr marL="457200" marR="0" lvl="1"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2pPr>
    <a:lvl3pPr marL="914400" marR="0" lvl="2"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3pPr>
    <a:lvl4pPr marL="1371600" marR="0" lvl="3"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4pPr>
    <a:lvl5pPr marL="1828800" marR="0" lvl="4"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EFED41F-B277-07C4-F8AF-D403CA3B5C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B3B23A8-CA69-5D5D-BD4C-A390A439E100}"/>
              </a:ext>
            </a:extLst>
          </p:cNvPr>
          <p:cNvSpPr txBox="1">
            <a:spLocks noGrp="1"/>
          </p:cNvSpPr>
          <p:nvPr>
            <p:ph type="body" sz="quarter" idx="1"/>
          </p:nvPr>
        </p:nvSpPr>
        <p:spPr/>
        <p:txBody>
          <a:bodyPr/>
          <a:lstStyle/>
          <a:p>
            <a:pPr lvl="0"/>
            <a:r>
              <a:rPr lang="en-US"/>
              <a:t>People in Need of Change Helping People in Need of Change	   	Author:  Paul David Tripp</a:t>
            </a:r>
          </a:p>
        </p:txBody>
      </p:sp>
      <p:sp>
        <p:nvSpPr>
          <p:cNvPr id="4" name="Slide Number Placeholder 3">
            <a:extLst>
              <a:ext uri="{FF2B5EF4-FFF2-40B4-BE49-F238E27FC236}">
                <a16:creationId xmlns:a16="http://schemas.microsoft.com/office/drawing/2014/main" id="{556D2448-FE05-A33C-C1F3-A70AC1AAD55D}"/>
              </a:ext>
            </a:extLst>
          </p:cNvPr>
          <p:cNvSpPr txBox="1"/>
          <p:nvPr/>
        </p:nvSpPr>
        <p:spPr>
          <a:xfrm>
            <a:off x="3884608" y="8685208"/>
            <a:ext cx="2971800" cy="458791"/>
          </a:xfrm>
          <a:prstGeom prst="rect">
            <a:avLst/>
          </a:prstGeom>
          <a:noFill/>
          <a:ln cap="rnd">
            <a:noFill/>
          </a:ln>
        </p:spPr>
        <p:txBody>
          <a:bodyPr vert="horz" wrap="square" lIns="91440" tIns="45720" rIns="91440" bIns="45720" anchor="b" anchorCtr="0" compatLnSpc="1">
            <a:noAutofit/>
          </a:bodyPr>
          <a:lstStyle/>
          <a:p>
            <a:pPr marL="0" marR="0" lvl="0" indent="0" algn="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37B2ECBE-C916-46A1-ABAD-C2CA2E832EA3}" type="slidenum">
              <a:t>1</a:t>
            </a:fld>
            <a:endParaRPr lang="en-US" sz="1200" b="0" i="0" u="none" strike="noStrike" kern="1200" cap="none" spc="0" baseline="0">
              <a:solidFill>
                <a:srgbClr val="000000"/>
              </a:solidFill>
              <a:uFillTx/>
              <a:latin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CE90B-2F15-A5F3-81C7-D17FCE236742}"/>
              </a:ext>
            </a:extLst>
          </p:cNvPr>
          <p:cNvSpPr txBox="1">
            <a:spLocks noGrp="1"/>
          </p:cNvSpPr>
          <p:nvPr>
            <p:ph type="ctrTitle"/>
          </p:nvPr>
        </p:nvSpPr>
        <p:spPr>
          <a:xfrm>
            <a:off x="1154951" y="1447796"/>
            <a:ext cx="8825660" cy="3329577"/>
          </a:xfrm>
        </p:spPr>
        <p:txBody>
          <a:bodyPr anchor="b"/>
          <a:lstStyle>
            <a:lvl1pPr>
              <a:defRPr sz="7200"/>
            </a:lvl1pPr>
          </a:lstStyle>
          <a:p>
            <a:pPr lvl="0"/>
            <a:r>
              <a:rPr lang="en-US"/>
              <a:t>Click to edit Master title style</a:t>
            </a:r>
          </a:p>
        </p:txBody>
      </p:sp>
      <p:sp>
        <p:nvSpPr>
          <p:cNvPr id="3" name="Subtitle 2">
            <a:extLst>
              <a:ext uri="{FF2B5EF4-FFF2-40B4-BE49-F238E27FC236}">
                <a16:creationId xmlns:a16="http://schemas.microsoft.com/office/drawing/2014/main" id="{4E64FC18-1BC2-479B-BE4B-FEF75FC1647E}"/>
              </a:ext>
            </a:extLst>
          </p:cNvPr>
          <p:cNvSpPr txBox="1">
            <a:spLocks noGrp="1"/>
          </p:cNvSpPr>
          <p:nvPr>
            <p:ph type="subTitle" idx="1"/>
          </p:nvPr>
        </p:nvSpPr>
        <p:spPr>
          <a:xfrm>
            <a:off x="1154951" y="4777383"/>
            <a:ext cx="8825660" cy="861419"/>
          </a:xfrm>
        </p:spPr>
        <p:txBody>
          <a:bodyPr/>
          <a:lstStyle>
            <a:lvl1pPr marL="0" indent="0">
              <a:buNone/>
              <a:defRPr cap="all">
                <a:solidFill>
                  <a:srgbClr val="ACD433"/>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FA1BF2B3-6152-F546-4D44-419946EE2EAB}"/>
              </a:ext>
            </a:extLst>
          </p:cNvPr>
          <p:cNvSpPr txBox="1">
            <a:spLocks noGrp="1"/>
          </p:cNvSpPr>
          <p:nvPr>
            <p:ph type="dt" sz="half" idx="7"/>
          </p:nvPr>
        </p:nvSpPr>
        <p:spPr/>
        <p:txBody>
          <a:bodyPr/>
          <a:lstStyle>
            <a:lvl1pPr>
              <a:defRPr/>
            </a:lvl1pPr>
          </a:lstStyle>
          <a:p>
            <a:pPr lvl="0"/>
            <a:fld id="{8AABEFE8-F3C3-4E94-A2E7-A1622552363A}" type="datetime1">
              <a:rPr lang="en-US"/>
              <a:pPr lvl="0"/>
              <a:t>6/1/2024</a:t>
            </a:fld>
            <a:endParaRPr lang="en-US"/>
          </a:p>
        </p:txBody>
      </p:sp>
      <p:sp>
        <p:nvSpPr>
          <p:cNvPr id="5" name="Footer Placeholder 4">
            <a:extLst>
              <a:ext uri="{FF2B5EF4-FFF2-40B4-BE49-F238E27FC236}">
                <a16:creationId xmlns:a16="http://schemas.microsoft.com/office/drawing/2014/main" id="{6C6D5356-C982-871A-B013-864EE478FEBC}"/>
              </a:ext>
            </a:extLst>
          </p:cNvPr>
          <p:cNvSpPr txBox="1">
            <a:spLocks noGrp="1"/>
          </p:cNvSpPr>
          <p:nvPr>
            <p:ph type="ftr" sz="quarter" idx="9"/>
          </p:nvPr>
        </p:nvSpPr>
        <p:spPr/>
        <p:txBody>
          <a:bodyPr/>
          <a:lstStyle>
            <a:lvl1pPr>
              <a:defRPr/>
            </a:lvl1pPr>
          </a:lstStyle>
          <a:p>
            <a:pPr lvl="0"/>
            <a:endParaRPr lang="en-US"/>
          </a:p>
        </p:txBody>
      </p:sp>
      <p:sp>
        <p:nvSpPr>
          <p:cNvPr id="6" name="Slide Number Placeholder 5">
            <a:extLst>
              <a:ext uri="{FF2B5EF4-FFF2-40B4-BE49-F238E27FC236}">
                <a16:creationId xmlns:a16="http://schemas.microsoft.com/office/drawing/2014/main" id="{3CF053EA-A0B3-7F5D-F133-4668970B1280}"/>
              </a:ext>
            </a:extLst>
          </p:cNvPr>
          <p:cNvSpPr txBox="1">
            <a:spLocks noGrp="1"/>
          </p:cNvSpPr>
          <p:nvPr>
            <p:ph type="sldNum" sz="quarter" idx="8"/>
          </p:nvPr>
        </p:nvSpPr>
        <p:spPr/>
        <p:txBody>
          <a:bodyPr/>
          <a:lstStyle>
            <a:lvl1pPr>
              <a:defRPr/>
            </a:lvl1pPr>
          </a:lstStyle>
          <a:p>
            <a:pPr lvl="0"/>
            <a:fld id="{3935E0CB-9B3E-4205-90CD-789A77080ECF}" type="slidenum">
              <a:t>‹#›</a:t>
            </a:fld>
            <a:endParaRPr lang="en-US"/>
          </a:p>
        </p:txBody>
      </p:sp>
    </p:spTree>
    <p:extLst>
      <p:ext uri="{BB962C8B-B14F-4D97-AF65-F5344CB8AC3E}">
        <p14:creationId xmlns:p14="http://schemas.microsoft.com/office/powerpoint/2010/main" val="2975348312"/>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A35147-CB08-C8A5-5562-70637BE9ED1D}"/>
              </a:ext>
            </a:extLst>
          </p:cNvPr>
          <p:cNvSpPr txBox="1">
            <a:spLocks noGrp="1"/>
          </p:cNvSpPr>
          <p:nvPr>
            <p:ph type="title"/>
          </p:nvPr>
        </p:nvSpPr>
        <p:spPr>
          <a:xfrm>
            <a:off x="1154960" y="4800590"/>
            <a:ext cx="8825660" cy="566735"/>
          </a:xfrm>
        </p:spPr>
        <p:txBody>
          <a:bodyPr anchor="b">
            <a:normAutofit/>
          </a:bodyPr>
          <a:lstStyle>
            <a:lvl1pPr>
              <a:defRPr sz="2400"/>
            </a:lvl1pPr>
          </a:lstStyle>
          <a:p>
            <a:pPr lvl="0"/>
            <a:r>
              <a:rPr lang="en-US"/>
              <a:t>Click to edit Master title style</a:t>
            </a:r>
          </a:p>
        </p:txBody>
      </p:sp>
      <p:sp>
        <p:nvSpPr>
          <p:cNvPr id="3" name="Picture Placeholder 2">
            <a:extLst>
              <a:ext uri="{FF2B5EF4-FFF2-40B4-BE49-F238E27FC236}">
                <a16:creationId xmlns:a16="http://schemas.microsoft.com/office/drawing/2014/main" id="{84516133-A893-A4F3-9E67-F2C4BDF150E1}"/>
              </a:ext>
            </a:extLst>
          </p:cNvPr>
          <p:cNvSpPr txBox="1">
            <a:spLocks noGrp="1"/>
          </p:cNvSpPr>
          <p:nvPr>
            <p:ph type="pic" idx="4294967295"/>
          </p:nvPr>
        </p:nvSpPr>
        <p:spPr>
          <a:xfrm>
            <a:off x="1154951" y="685800"/>
            <a:ext cx="8825660" cy="3640665"/>
          </a:xfrm>
          <a:effectLst>
            <a:outerShdw dist="50804" dir="5400000" algn="tl">
              <a:srgbClr val="000000">
                <a:alpha val="43000"/>
              </a:srgbClr>
            </a:outerShdw>
          </a:effectLst>
        </p:spPr>
        <p:txBody>
          <a:bodyPr anchorCtr="1"/>
          <a:lstStyle>
            <a:lvl1pPr marL="0" indent="0" algn="ctr">
              <a:buNone/>
              <a:defRPr sz="1600"/>
            </a:lvl1pPr>
          </a:lstStyle>
          <a:p>
            <a:pPr lvl="0"/>
            <a:r>
              <a:rPr lang="en-US"/>
              <a:t>Click icon to add picture</a:t>
            </a:r>
          </a:p>
        </p:txBody>
      </p:sp>
      <p:sp>
        <p:nvSpPr>
          <p:cNvPr id="4" name="Text Placeholder 3">
            <a:extLst>
              <a:ext uri="{FF2B5EF4-FFF2-40B4-BE49-F238E27FC236}">
                <a16:creationId xmlns:a16="http://schemas.microsoft.com/office/drawing/2014/main" id="{3B57B11B-8AEB-623E-47BC-04D43FC63D03}"/>
              </a:ext>
            </a:extLst>
          </p:cNvPr>
          <p:cNvSpPr txBox="1">
            <a:spLocks noGrp="1"/>
          </p:cNvSpPr>
          <p:nvPr>
            <p:ph type="body" idx="4294967295"/>
          </p:nvPr>
        </p:nvSpPr>
        <p:spPr>
          <a:xfrm>
            <a:off x="1154960" y="5367326"/>
            <a:ext cx="8825651" cy="493711"/>
          </a:xfrm>
        </p:spPr>
        <p:txBody>
          <a:bodyPr/>
          <a:lstStyle>
            <a:lvl1pPr marL="0" indent="0">
              <a:buNone/>
              <a:defRPr sz="1200"/>
            </a:lvl1pPr>
          </a:lstStyle>
          <a:p>
            <a:pPr lvl="0"/>
            <a:r>
              <a:rPr lang="en-US"/>
              <a:t>Click to edit Master text styles</a:t>
            </a:r>
          </a:p>
        </p:txBody>
      </p:sp>
      <p:sp>
        <p:nvSpPr>
          <p:cNvPr id="5" name="Date Placeholder 4">
            <a:extLst>
              <a:ext uri="{FF2B5EF4-FFF2-40B4-BE49-F238E27FC236}">
                <a16:creationId xmlns:a16="http://schemas.microsoft.com/office/drawing/2014/main" id="{C86B4395-A17D-20C0-A1F2-4C43544FC402}"/>
              </a:ext>
            </a:extLst>
          </p:cNvPr>
          <p:cNvSpPr txBox="1">
            <a:spLocks noGrp="1"/>
          </p:cNvSpPr>
          <p:nvPr>
            <p:ph type="dt" sz="half" idx="7"/>
          </p:nvPr>
        </p:nvSpPr>
        <p:spPr/>
        <p:txBody>
          <a:bodyPr/>
          <a:lstStyle>
            <a:lvl1pPr>
              <a:defRPr/>
            </a:lvl1pPr>
          </a:lstStyle>
          <a:p>
            <a:pPr lvl="0"/>
            <a:fld id="{F2CA9332-5B70-45FA-8BBC-385FBBC5B7B3}" type="datetime1">
              <a:rPr lang="en-US"/>
              <a:pPr lvl="0"/>
              <a:t>6/1/2024</a:t>
            </a:fld>
            <a:endParaRPr lang="en-US"/>
          </a:p>
        </p:txBody>
      </p:sp>
      <p:sp>
        <p:nvSpPr>
          <p:cNvPr id="6" name="Footer Placeholder 5">
            <a:extLst>
              <a:ext uri="{FF2B5EF4-FFF2-40B4-BE49-F238E27FC236}">
                <a16:creationId xmlns:a16="http://schemas.microsoft.com/office/drawing/2014/main" id="{C048B90C-2788-E1C3-1E35-027F0DD74596}"/>
              </a:ext>
            </a:extLst>
          </p:cNvPr>
          <p:cNvSpPr txBox="1">
            <a:spLocks noGrp="1"/>
          </p:cNvSpPr>
          <p:nvPr>
            <p:ph type="ftr" sz="quarter" idx="9"/>
          </p:nvPr>
        </p:nvSpPr>
        <p:spPr/>
        <p:txBody>
          <a:bodyPr/>
          <a:lstStyle>
            <a:lvl1pPr>
              <a:defRPr/>
            </a:lvl1pPr>
          </a:lstStyle>
          <a:p>
            <a:pPr lvl="0"/>
            <a:endParaRPr lang="en-US"/>
          </a:p>
        </p:txBody>
      </p:sp>
      <p:sp>
        <p:nvSpPr>
          <p:cNvPr id="7" name="Slide Number Placeholder 6">
            <a:extLst>
              <a:ext uri="{FF2B5EF4-FFF2-40B4-BE49-F238E27FC236}">
                <a16:creationId xmlns:a16="http://schemas.microsoft.com/office/drawing/2014/main" id="{F1C56CF3-23FC-60C3-BD9B-F89B8218772D}"/>
              </a:ext>
            </a:extLst>
          </p:cNvPr>
          <p:cNvSpPr txBox="1">
            <a:spLocks noGrp="1"/>
          </p:cNvSpPr>
          <p:nvPr>
            <p:ph type="sldNum" sz="quarter" idx="8"/>
          </p:nvPr>
        </p:nvSpPr>
        <p:spPr/>
        <p:txBody>
          <a:bodyPr/>
          <a:lstStyle>
            <a:lvl1pPr>
              <a:defRPr/>
            </a:lvl1pPr>
          </a:lstStyle>
          <a:p>
            <a:pPr lvl="0"/>
            <a:fld id="{1AC56A28-147F-4B9E-8864-F2BB7E89486F}" type="slidenum">
              <a:t>‹#›</a:t>
            </a:fld>
            <a:endParaRPr lang="en-US"/>
          </a:p>
        </p:txBody>
      </p:sp>
    </p:spTree>
    <p:extLst>
      <p:ext uri="{BB962C8B-B14F-4D97-AF65-F5344CB8AC3E}">
        <p14:creationId xmlns:p14="http://schemas.microsoft.com/office/powerpoint/2010/main" val="33540653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A23C0-6778-3A83-2A7E-3A51AA60FFE8}"/>
              </a:ext>
            </a:extLst>
          </p:cNvPr>
          <p:cNvSpPr txBox="1">
            <a:spLocks noGrp="1"/>
          </p:cNvSpPr>
          <p:nvPr>
            <p:ph type="title"/>
          </p:nvPr>
        </p:nvSpPr>
        <p:spPr>
          <a:xfrm>
            <a:off x="1154951" y="1447796"/>
            <a:ext cx="8825660" cy="1981203"/>
          </a:xfrm>
        </p:spPr>
        <p:txBody>
          <a:bodyPr/>
          <a:lstStyle>
            <a:lvl1pPr>
              <a:defRPr sz="4800"/>
            </a:lvl1pPr>
          </a:lstStyle>
          <a:p>
            <a:pPr lvl="0"/>
            <a:r>
              <a:rPr lang="en-US"/>
              <a:t>Click to edit Master title style</a:t>
            </a:r>
          </a:p>
        </p:txBody>
      </p:sp>
      <p:sp>
        <p:nvSpPr>
          <p:cNvPr id="3" name="Text Placeholder 3">
            <a:extLst>
              <a:ext uri="{FF2B5EF4-FFF2-40B4-BE49-F238E27FC236}">
                <a16:creationId xmlns:a16="http://schemas.microsoft.com/office/drawing/2014/main" id="{650141B8-C35C-A85A-A68B-27317B558D13}"/>
              </a:ext>
            </a:extLst>
          </p:cNvPr>
          <p:cNvSpPr txBox="1">
            <a:spLocks noGrp="1"/>
          </p:cNvSpPr>
          <p:nvPr>
            <p:ph type="body" idx="4294967295"/>
          </p:nvPr>
        </p:nvSpPr>
        <p:spPr>
          <a:xfrm>
            <a:off x="1154951" y="3657600"/>
            <a:ext cx="8825660" cy="2362196"/>
          </a:xfrm>
        </p:spPr>
        <p:txBody>
          <a:bodyPr anchor="ctr"/>
          <a:lstStyle>
            <a:lvl1pPr marL="0" indent="0">
              <a:buNone/>
              <a:defRPr sz="1800"/>
            </a:lvl1pPr>
          </a:lstStyle>
          <a:p>
            <a:pPr lvl="0"/>
            <a:r>
              <a:rPr lang="en-US"/>
              <a:t>Click to edit Master text styles</a:t>
            </a:r>
          </a:p>
        </p:txBody>
      </p:sp>
      <p:sp>
        <p:nvSpPr>
          <p:cNvPr id="4" name="Date Placeholder 3">
            <a:extLst>
              <a:ext uri="{FF2B5EF4-FFF2-40B4-BE49-F238E27FC236}">
                <a16:creationId xmlns:a16="http://schemas.microsoft.com/office/drawing/2014/main" id="{97BAF426-6634-8B35-DE23-28DA62BAD4D6}"/>
              </a:ext>
            </a:extLst>
          </p:cNvPr>
          <p:cNvSpPr txBox="1">
            <a:spLocks noGrp="1"/>
          </p:cNvSpPr>
          <p:nvPr>
            <p:ph type="dt" sz="half" idx="7"/>
          </p:nvPr>
        </p:nvSpPr>
        <p:spPr/>
        <p:txBody>
          <a:bodyPr/>
          <a:lstStyle>
            <a:lvl1pPr>
              <a:defRPr/>
            </a:lvl1pPr>
          </a:lstStyle>
          <a:p>
            <a:pPr lvl="0"/>
            <a:fld id="{981632B5-708B-4850-B100-E9FB7E65E9F8}" type="datetime1">
              <a:rPr lang="en-US"/>
              <a:pPr lvl="0"/>
              <a:t>6/1/2024</a:t>
            </a:fld>
            <a:endParaRPr lang="en-US"/>
          </a:p>
        </p:txBody>
      </p:sp>
      <p:sp>
        <p:nvSpPr>
          <p:cNvPr id="5" name="Footer Placeholder 4">
            <a:extLst>
              <a:ext uri="{FF2B5EF4-FFF2-40B4-BE49-F238E27FC236}">
                <a16:creationId xmlns:a16="http://schemas.microsoft.com/office/drawing/2014/main" id="{F404598F-D03E-E80D-1F66-395EA990916C}"/>
              </a:ext>
            </a:extLst>
          </p:cNvPr>
          <p:cNvSpPr txBox="1">
            <a:spLocks noGrp="1"/>
          </p:cNvSpPr>
          <p:nvPr>
            <p:ph type="ftr" sz="quarter" idx="9"/>
          </p:nvPr>
        </p:nvSpPr>
        <p:spPr/>
        <p:txBody>
          <a:bodyPr/>
          <a:lstStyle>
            <a:lvl1pPr>
              <a:defRPr/>
            </a:lvl1pPr>
          </a:lstStyle>
          <a:p>
            <a:pPr lvl="0"/>
            <a:endParaRPr lang="en-US"/>
          </a:p>
        </p:txBody>
      </p:sp>
      <p:sp>
        <p:nvSpPr>
          <p:cNvPr id="6" name="Slide Number Placeholder 5">
            <a:extLst>
              <a:ext uri="{FF2B5EF4-FFF2-40B4-BE49-F238E27FC236}">
                <a16:creationId xmlns:a16="http://schemas.microsoft.com/office/drawing/2014/main" id="{F799A9D2-F57A-1C58-51B7-07DECB644884}"/>
              </a:ext>
            </a:extLst>
          </p:cNvPr>
          <p:cNvSpPr txBox="1">
            <a:spLocks noGrp="1"/>
          </p:cNvSpPr>
          <p:nvPr>
            <p:ph type="sldNum" sz="quarter" idx="8"/>
          </p:nvPr>
        </p:nvSpPr>
        <p:spPr/>
        <p:txBody>
          <a:bodyPr/>
          <a:lstStyle>
            <a:lvl1pPr>
              <a:defRPr/>
            </a:lvl1pPr>
          </a:lstStyle>
          <a:p>
            <a:pPr lvl="0"/>
            <a:fld id="{AFC142EE-EA67-4F4E-8869-64FB2CA1543D}" type="slidenum">
              <a:t>‹#›</a:t>
            </a:fld>
            <a:endParaRPr lang="en-US"/>
          </a:p>
        </p:txBody>
      </p:sp>
    </p:spTree>
    <p:extLst>
      <p:ext uri="{BB962C8B-B14F-4D97-AF65-F5344CB8AC3E}">
        <p14:creationId xmlns:p14="http://schemas.microsoft.com/office/powerpoint/2010/main" val="17522633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273992-35D8-A7BA-45B3-DF81C2B4B3D5}"/>
              </a:ext>
            </a:extLst>
          </p:cNvPr>
          <p:cNvSpPr txBox="1">
            <a:spLocks noGrp="1"/>
          </p:cNvSpPr>
          <p:nvPr>
            <p:ph type="title"/>
          </p:nvPr>
        </p:nvSpPr>
        <p:spPr>
          <a:xfrm>
            <a:off x="1574797" y="1447796"/>
            <a:ext cx="7999317" cy="2323371"/>
          </a:xfrm>
        </p:spPr>
        <p:txBody>
          <a:bodyPr/>
          <a:lstStyle>
            <a:lvl1pPr>
              <a:defRPr sz="4800"/>
            </a:lvl1pPr>
          </a:lstStyle>
          <a:p>
            <a:pPr lvl="0"/>
            <a:r>
              <a:rPr lang="en-US"/>
              <a:t>Click to edit Master title style</a:t>
            </a:r>
          </a:p>
        </p:txBody>
      </p:sp>
      <p:sp>
        <p:nvSpPr>
          <p:cNvPr id="3" name="Text Placeholder 3">
            <a:extLst>
              <a:ext uri="{FF2B5EF4-FFF2-40B4-BE49-F238E27FC236}">
                <a16:creationId xmlns:a16="http://schemas.microsoft.com/office/drawing/2014/main" id="{5D0872AC-0916-EF4C-6DC3-19C364D6C84E}"/>
              </a:ext>
            </a:extLst>
          </p:cNvPr>
          <p:cNvSpPr txBox="1">
            <a:spLocks noGrp="1"/>
          </p:cNvSpPr>
          <p:nvPr>
            <p:ph type="body" idx="4294967295"/>
          </p:nvPr>
        </p:nvSpPr>
        <p:spPr>
          <a:xfrm>
            <a:off x="1930398" y="3771177"/>
            <a:ext cx="7279648" cy="342177"/>
          </a:xfrm>
        </p:spPr>
        <p:txBody>
          <a:bodyPr/>
          <a:lstStyle>
            <a:lvl1pPr marL="0" indent="0">
              <a:buNone/>
              <a:defRPr sz="1400" cap="small">
                <a:solidFill>
                  <a:srgbClr val="ACD433"/>
                </a:solidFill>
              </a:defRPr>
            </a:lvl1pPr>
          </a:lstStyle>
          <a:p>
            <a:pPr lvl="0"/>
            <a:r>
              <a:rPr lang="en-US"/>
              <a:t>Click to edit Master text styles</a:t>
            </a:r>
          </a:p>
        </p:txBody>
      </p:sp>
      <p:sp>
        <p:nvSpPr>
          <p:cNvPr id="4" name="Text Placeholder 3">
            <a:extLst>
              <a:ext uri="{FF2B5EF4-FFF2-40B4-BE49-F238E27FC236}">
                <a16:creationId xmlns:a16="http://schemas.microsoft.com/office/drawing/2014/main" id="{691CF79F-63E4-BFE9-4E5D-BA680CB2CC4A}"/>
              </a:ext>
            </a:extLst>
          </p:cNvPr>
          <p:cNvSpPr txBox="1">
            <a:spLocks noGrp="1"/>
          </p:cNvSpPr>
          <p:nvPr>
            <p:ph type="body" idx="4294967295"/>
          </p:nvPr>
        </p:nvSpPr>
        <p:spPr>
          <a:xfrm>
            <a:off x="1154951" y="4350660"/>
            <a:ext cx="8825660" cy="1676396"/>
          </a:xfrm>
        </p:spPr>
        <p:txBody>
          <a:bodyPr anchor="ctr"/>
          <a:lstStyle>
            <a:lvl1pPr marL="0" indent="0">
              <a:buNone/>
              <a:defRPr sz="1800"/>
            </a:lvl1pPr>
          </a:lstStyle>
          <a:p>
            <a:pPr lvl="0"/>
            <a:r>
              <a:rPr lang="en-US"/>
              <a:t>Click to edit Master text styles</a:t>
            </a:r>
          </a:p>
        </p:txBody>
      </p:sp>
      <p:sp>
        <p:nvSpPr>
          <p:cNvPr id="5" name="Date Placeholder 3">
            <a:extLst>
              <a:ext uri="{FF2B5EF4-FFF2-40B4-BE49-F238E27FC236}">
                <a16:creationId xmlns:a16="http://schemas.microsoft.com/office/drawing/2014/main" id="{F91284DA-A36C-1E81-EB77-38077489C6D6}"/>
              </a:ext>
            </a:extLst>
          </p:cNvPr>
          <p:cNvSpPr txBox="1">
            <a:spLocks noGrp="1"/>
          </p:cNvSpPr>
          <p:nvPr>
            <p:ph type="dt" sz="half" idx="7"/>
          </p:nvPr>
        </p:nvSpPr>
        <p:spPr/>
        <p:txBody>
          <a:bodyPr/>
          <a:lstStyle>
            <a:lvl1pPr>
              <a:defRPr/>
            </a:lvl1pPr>
          </a:lstStyle>
          <a:p>
            <a:pPr lvl="0"/>
            <a:fld id="{1C511A0F-BC27-4FA2-975D-9CFB21D3AB15}" type="datetime1">
              <a:rPr lang="en-US"/>
              <a:pPr lvl="0"/>
              <a:t>6/1/2024</a:t>
            </a:fld>
            <a:endParaRPr lang="en-US"/>
          </a:p>
        </p:txBody>
      </p:sp>
      <p:sp>
        <p:nvSpPr>
          <p:cNvPr id="6" name="Footer Placeholder 4">
            <a:extLst>
              <a:ext uri="{FF2B5EF4-FFF2-40B4-BE49-F238E27FC236}">
                <a16:creationId xmlns:a16="http://schemas.microsoft.com/office/drawing/2014/main" id="{BCC6A14D-8E79-6AFF-0385-E655919DA817}"/>
              </a:ext>
            </a:extLst>
          </p:cNvPr>
          <p:cNvSpPr txBox="1">
            <a:spLocks noGrp="1"/>
          </p:cNvSpPr>
          <p:nvPr>
            <p:ph type="ftr" sz="quarter" idx="9"/>
          </p:nvPr>
        </p:nvSpPr>
        <p:spPr/>
        <p:txBody>
          <a:bodyPr/>
          <a:lstStyle>
            <a:lvl1pPr>
              <a:defRPr/>
            </a:lvl1pPr>
          </a:lstStyle>
          <a:p>
            <a:pPr lvl="0"/>
            <a:endParaRPr lang="en-US"/>
          </a:p>
        </p:txBody>
      </p:sp>
      <p:sp>
        <p:nvSpPr>
          <p:cNvPr id="7" name="Slide Number Placeholder 5">
            <a:extLst>
              <a:ext uri="{FF2B5EF4-FFF2-40B4-BE49-F238E27FC236}">
                <a16:creationId xmlns:a16="http://schemas.microsoft.com/office/drawing/2014/main" id="{54359A1C-7EC1-821A-6140-2AA95DC9948F}"/>
              </a:ext>
            </a:extLst>
          </p:cNvPr>
          <p:cNvSpPr txBox="1">
            <a:spLocks noGrp="1"/>
          </p:cNvSpPr>
          <p:nvPr>
            <p:ph type="sldNum" sz="quarter" idx="8"/>
          </p:nvPr>
        </p:nvSpPr>
        <p:spPr/>
        <p:txBody>
          <a:bodyPr/>
          <a:lstStyle>
            <a:lvl1pPr>
              <a:defRPr/>
            </a:lvl1pPr>
          </a:lstStyle>
          <a:p>
            <a:pPr lvl="0"/>
            <a:fld id="{DF51253A-2C26-42C4-A006-019B24FCE0E0}" type="slidenum">
              <a:t>‹#›</a:t>
            </a:fld>
            <a:endParaRPr lang="en-US"/>
          </a:p>
        </p:txBody>
      </p:sp>
      <p:sp>
        <p:nvSpPr>
          <p:cNvPr id="8" name="TextBox 8">
            <a:extLst>
              <a:ext uri="{FF2B5EF4-FFF2-40B4-BE49-F238E27FC236}">
                <a16:creationId xmlns:a16="http://schemas.microsoft.com/office/drawing/2014/main" id="{F835595B-BDA9-2B09-B5FF-56179C673C40}"/>
              </a:ext>
            </a:extLst>
          </p:cNvPr>
          <p:cNvSpPr txBox="1"/>
          <p:nvPr/>
        </p:nvSpPr>
        <p:spPr>
          <a:xfrm>
            <a:off x="898297" y="971257"/>
            <a:ext cx="801910" cy="1969773"/>
          </a:xfrm>
          <a:prstGeom prst="rect">
            <a:avLst/>
          </a:prstGeom>
          <a:noFill/>
          <a:ln cap="rnd">
            <a:noFill/>
          </a:ln>
        </p:spPr>
        <p:txBody>
          <a:bodyPr vert="horz" wrap="square" lIns="91440" tIns="45720" rIns="91440" bIns="45720" anchor="t" anchorCtr="0" compatLnSpc="1">
            <a:spAutoFit/>
          </a:bodyPr>
          <a:lstStyle/>
          <a:p>
            <a:pPr marL="0" marR="0" lvl="0" indent="0" algn="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2200" b="0" i="0" u="none" strike="noStrike" kern="1200" cap="none" spc="0" baseline="0">
                <a:solidFill>
                  <a:srgbClr val="ACD433"/>
                </a:solidFill>
                <a:uFillTx/>
                <a:latin typeface="Arial"/>
              </a:rPr>
              <a:t>“</a:t>
            </a:r>
          </a:p>
        </p:txBody>
      </p:sp>
      <p:sp>
        <p:nvSpPr>
          <p:cNvPr id="9" name="TextBox 12">
            <a:extLst>
              <a:ext uri="{FF2B5EF4-FFF2-40B4-BE49-F238E27FC236}">
                <a16:creationId xmlns:a16="http://schemas.microsoft.com/office/drawing/2014/main" id="{1E4016BD-DE91-FD7C-9CDF-620D289444EC}"/>
              </a:ext>
            </a:extLst>
          </p:cNvPr>
          <p:cNvSpPr txBox="1"/>
          <p:nvPr/>
        </p:nvSpPr>
        <p:spPr>
          <a:xfrm>
            <a:off x="9330491" y="2613784"/>
            <a:ext cx="801910" cy="1969773"/>
          </a:xfrm>
          <a:prstGeom prst="rect">
            <a:avLst/>
          </a:prstGeom>
          <a:noFill/>
          <a:ln cap="rnd">
            <a:noFill/>
          </a:ln>
        </p:spPr>
        <p:txBody>
          <a:bodyPr vert="horz" wrap="square" lIns="91440" tIns="45720" rIns="91440" bIns="45720" anchor="t" anchorCtr="0" compatLnSpc="1">
            <a:spAutoFit/>
          </a:bodyPr>
          <a:lstStyle/>
          <a:p>
            <a:pPr marL="0" marR="0" lvl="0" indent="0" algn="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2200" b="0" i="0" u="none" strike="noStrike" kern="1200" cap="none" spc="0" baseline="0">
                <a:solidFill>
                  <a:srgbClr val="ACD433"/>
                </a:solidFill>
                <a:uFillTx/>
                <a:latin typeface="Arial"/>
              </a:rPr>
              <a:t>”</a:t>
            </a:r>
          </a:p>
        </p:txBody>
      </p:sp>
    </p:spTree>
    <p:extLst>
      <p:ext uri="{BB962C8B-B14F-4D97-AF65-F5344CB8AC3E}">
        <p14:creationId xmlns:p14="http://schemas.microsoft.com/office/powerpoint/2010/main" val="27046242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5F75DF-4304-BBFA-A078-40C075F2E2F2}"/>
              </a:ext>
            </a:extLst>
          </p:cNvPr>
          <p:cNvSpPr txBox="1">
            <a:spLocks noGrp="1"/>
          </p:cNvSpPr>
          <p:nvPr>
            <p:ph type="title"/>
          </p:nvPr>
        </p:nvSpPr>
        <p:spPr>
          <a:xfrm>
            <a:off x="1154951" y="3124203"/>
            <a:ext cx="8825660" cy="1653180"/>
          </a:xfrm>
        </p:spPr>
        <p:txBody>
          <a:bodyPr anchor="b"/>
          <a:lstStyle>
            <a:lvl1pPr>
              <a:defRPr sz="4000"/>
            </a:lvl1pPr>
          </a:lstStyle>
          <a:p>
            <a:pPr lvl="0"/>
            <a:r>
              <a:rPr lang="en-US"/>
              <a:t>Click to edit Master title style</a:t>
            </a:r>
          </a:p>
        </p:txBody>
      </p:sp>
      <p:sp>
        <p:nvSpPr>
          <p:cNvPr id="3" name="Text Placeholder 2">
            <a:extLst>
              <a:ext uri="{FF2B5EF4-FFF2-40B4-BE49-F238E27FC236}">
                <a16:creationId xmlns:a16="http://schemas.microsoft.com/office/drawing/2014/main" id="{857E403D-F911-E57C-23ED-9089F52E6360}"/>
              </a:ext>
            </a:extLst>
          </p:cNvPr>
          <p:cNvSpPr txBox="1">
            <a:spLocks noGrp="1"/>
          </p:cNvSpPr>
          <p:nvPr>
            <p:ph type="body" idx="4294967295"/>
          </p:nvPr>
        </p:nvSpPr>
        <p:spPr>
          <a:xfrm>
            <a:off x="1154951" y="4777383"/>
            <a:ext cx="8825660" cy="860395"/>
          </a:xfrm>
        </p:spPr>
        <p:txBody>
          <a:bodyPr/>
          <a:lstStyle>
            <a:lvl1pPr marL="0" indent="0">
              <a:buNone/>
              <a:defRPr>
                <a:solidFill>
                  <a:srgbClr val="ACD433"/>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216CB3FE-35DC-D0EE-DF57-6B856DFF3B26}"/>
              </a:ext>
            </a:extLst>
          </p:cNvPr>
          <p:cNvSpPr txBox="1">
            <a:spLocks noGrp="1"/>
          </p:cNvSpPr>
          <p:nvPr>
            <p:ph type="dt" sz="half" idx="7"/>
          </p:nvPr>
        </p:nvSpPr>
        <p:spPr/>
        <p:txBody>
          <a:bodyPr/>
          <a:lstStyle>
            <a:lvl1pPr>
              <a:defRPr/>
            </a:lvl1pPr>
          </a:lstStyle>
          <a:p>
            <a:pPr lvl="0"/>
            <a:fld id="{77E883D5-06EF-4B56-B3A8-0174C601492B}" type="datetime1">
              <a:rPr lang="en-US"/>
              <a:pPr lvl="0"/>
              <a:t>6/1/2024</a:t>
            </a:fld>
            <a:endParaRPr lang="en-US"/>
          </a:p>
        </p:txBody>
      </p:sp>
      <p:sp>
        <p:nvSpPr>
          <p:cNvPr id="5" name="Footer Placeholder 4">
            <a:extLst>
              <a:ext uri="{FF2B5EF4-FFF2-40B4-BE49-F238E27FC236}">
                <a16:creationId xmlns:a16="http://schemas.microsoft.com/office/drawing/2014/main" id="{A3F1C9FB-F03D-344D-7311-CC0DCE4D1689}"/>
              </a:ext>
            </a:extLst>
          </p:cNvPr>
          <p:cNvSpPr txBox="1">
            <a:spLocks noGrp="1"/>
          </p:cNvSpPr>
          <p:nvPr>
            <p:ph type="ftr" sz="quarter" idx="9"/>
          </p:nvPr>
        </p:nvSpPr>
        <p:spPr/>
        <p:txBody>
          <a:bodyPr/>
          <a:lstStyle>
            <a:lvl1pPr>
              <a:defRPr/>
            </a:lvl1pPr>
          </a:lstStyle>
          <a:p>
            <a:pPr lvl="0"/>
            <a:endParaRPr lang="en-US"/>
          </a:p>
        </p:txBody>
      </p:sp>
      <p:sp>
        <p:nvSpPr>
          <p:cNvPr id="6" name="Slide Number Placeholder 5">
            <a:extLst>
              <a:ext uri="{FF2B5EF4-FFF2-40B4-BE49-F238E27FC236}">
                <a16:creationId xmlns:a16="http://schemas.microsoft.com/office/drawing/2014/main" id="{AC3BAAEA-585E-4189-67D3-F05017E900C2}"/>
              </a:ext>
            </a:extLst>
          </p:cNvPr>
          <p:cNvSpPr txBox="1">
            <a:spLocks noGrp="1"/>
          </p:cNvSpPr>
          <p:nvPr>
            <p:ph type="sldNum" sz="quarter" idx="8"/>
          </p:nvPr>
        </p:nvSpPr>
        <p:spPr/>
        <p:txBody>
          <a:bodyPr/>
          <a:lstStyle>
            <a:lvl1pPr>
              <a:defRPr/>
            </a:lvl1pPr>
          </a:lstStyle>
          <a:p>
            <a:pPr lvl="0"/>
            <a:fld id="{3916C987-8D2A-4D9F-B2A1-6241BB313839}" type="slidenum">
              <a:t>‹#›</a:t>
            </a:fld>
            <a:endParaRPr lang="en-US"/>
          </a:p>
        </p:txBody>
      </p:sp>
    </p:spTree>
    <p:extLst>
      <p:ext uri="{BB962C8B-B14F-4D97-AF65-F5344CB8AC3E}">
        <p14:creationId xmlns:p14="http://schemas.microsoft.com/office/powerpoint/2010/main" val="26096115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FC1DF0-BD64-52B4-C2CA-40991DAD198A}"/>
              </a:ext>
            </a:extLst>
          </p:cNvPr>
          <p:cNvSpPr txBox="1">
            <a:spLocks noGrp="1"/>
          </p:cNvSpPr>
          <p:nvPr>
            <p:ph type="title"/>
          </p:nvPr>
        </p:nvSpPr>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C7608E90-196F-A542-1CEB-554E82107FB3}"/>
              </a:ext>
            </a:extLst>
          </p:cNvPr>
          <p:cNvSpPr txBox="1">
            <a:spLocks noGrp="1"/>
          </p:cNvSpPr>
          <p:nvPr>
            <p:ph type="body" idx="4294967295"/>
          </p:nvPr>
        </p:nvSpPr>
        <p:spPr>
          <a:xfrm>
            <a:off x="632947" y="1981203"/>
            <a:ext cx="2946864" cy="576264"/>
          </a:xfrm>
        </p:spPr>
        <p:txBody>
          <a:bodyPr anchor="b">
            <a:noAutofit/>
          </a:bodyPr>
          <a:lstStyle>
            <a:lvl1pPr marL="0" indent="0">
              <a:buNone/>
              <a:defRPr sz="2400">
                <a:solidFill>
                  <a:srgbClr val="ACD433"/>
                </a:solidFill>
              </a:defRPr>
            </a:lvl1pPr>
          </a:lstStyle>
          <a:p>
            <a:pPr lvl="0"/>
            <a:r>
              <a:rPr lang="en-US"/>
              <a:t>Click to edit Master text styles</a:t>
            </a:r>
          </a:p>
        </p:txBody>
      </p:sp>
      <p:sp>
        <p:nvSpPr>
          <p:cNvPr id="4" name="Text Placeholder 3">
            <a:extLst>
              <a:ext uri="{FF2B5EF4-FFF2-40B4-BE49-F238E27FC236}">
                <a16:creationId xmlns:a16="http://schemas.microsoft.com/office/drawing/2014/main" id="{11E32C07-16CF-2D61-4179-999D508C7D88}"/>
              </a:ext>
            </a:extLst>
          </p:cNvPr>
          <p:cNvSpPr txBox="1">
            <a:spLocks noGrp="1"/>
          </p:cNvSpPr>
          <p:nvPr>
            <p:ph type="body" idx="4294967295"/>
          </p:nvPr>
        </p:nvSpPr>
        <p:spPr>
          <a:xfrm>
            <a:off x="652460" y="2667003"/>
            <a:ext cx="2927351" cy="3589340"/>
          </a:xfrm>
        </p:spPr>
        <p:txBody>
          <a:bodyPr/>
          <a:lstStyle>
            <a:lvl1pPr marL="0" indent="0">
              <a:buNone/>
              <a:defRPr sz="1400"/>
            </a:lvl1pPr>
          </a:lstStyle>
          <a:p>
            <a:pPr lvl="0"/>
            <a:r>
              <a:rPr lang="en-US"/>
              <a:t>Click to edit Master text styles</a:t>
            </a:r>
          </a:p>
        </p:txBody>
      </p:sp>
      <p:sp>
        <p:nvSpPr>
          <p:cNvPr id="5" name="Text Placeholder 4">
            <a:extLst>
              <a:ext uri="{FF2B5EF4-FFF2-40B4-BE49-F238E27FC236}">
                <a16:creationId xmlns:a16="http://schemas.microsoft.com/office/drawing/2014/main" id="{23B231B6-3733-4615-4806-9823D08A3099}"/>
              </a:ext>
            </a:extLst>
          </p:cNvPr>
          <p:cNvSpPr txBox="1">
            <a:spLocks noGrp="1"/>
          </p:cNvSpPr>
          <p:nvPr>
            <p:ph type="body" idx="4294967295"/>
          </p:nvPr>
        </p:nvSpPr>
        <p:spPr>
          <a:xfrm>
            <a:off x="3883657" y="1981203"/>
            <a:ext cx="2936238" cy="576264"/>
          </a:xfrm>
        </p:spPr>
        <p:txBody>
          <a:bodyPr anchor="b">
            <a:noAutofit/>
          </a:bodyPr>
          <a:lstStyle>
            <a:lvl1pPr marL="0" indent="0">
              <a:buNone/>
              <a:defRPr sz="2400">
                <a:solidFill>
                  <a:srgbClr val="ACD433"/>
                </a:solidFill>
              </a:defRPr>
            </a:lvl1pPr>
          </a:lstStyle>
          <a:p>
            <a:pPr lvl="0"/>
            <a:r>
              <a:rPr lang="en-US"/>
              <a:t>Click to edit Master text styles</a:t>
            </a:r>
          </a:p>
        </p:txBody>
      </p:sp>
      <p:sp>
        <p:nvSpPr>
          <p:cNvPr id="6" name="Text Placeholder 3">
            <a:extLst>
              <a:ext uri="{FF2B5EF4-FFF2-40B4-BE49-F238E27FC236}">
                <a16:creationId xmlns:a16="http://schemas.microsoft.com/office/drawing/2014/main" id="{852D1C4F-9C72-1990-4AF3-8DB6C50E38E8}"/>
              </a:ext>
            </a:extLst>
          </p:cNvPr>
          <p:cNvSpPr txBox="1">
            <a:spLocks noGrp="1"/>
          </p:cNvSpPr>
          <p:nvPr>
            <p:ph type="body" idx="4294967295"/>
          </p:nvPr>
        </p:nvSpPr>
        <p:spPr>
          <a:xfrm>
            <a:off x="3873105" y="2667003"/>
            <a:ext cx="2946791" cy="3589340"/>
          </a:xfrm>
        </p:spPr>
        <p:txBody>
          <a:bodyPr/>
          <a:lstStyle>
            <a:lvl1pPr marL="0" indent="0">
              <a:buNone/>
              <a:defRPr sz="1400"/>
            </a:lvl1pPr>
          </a:lstStyle>
          <a:p>
            <a:pPr lvl="0"/>
            <a:r>
              <a:rPr lang="en-US"/>
              <a:t>Click to edit Master text styles</a:t>
            </a:r>
          </a:p>
        </p:txBody>
      </p:sp>
      <p:sp>
        <p:nvSpPr>
          <p:cNvPr id="7" name="Text Placeholder 4">
            <a:extLst>
              <a:ext uri="{FF2B5EF4-FFF2-40B4-BE49-F238E27FC236}">
                <a16:creationId xmlns:a16="http://schemas.microsoft.com/office/drawing/2014/main" id="{DD7A4F3B-A27E-EC6D-E9C6-14F9F486820D}"/>
              </a:ext>
            </a:extLst>
          </p:cNvPr>
          <p:cNvSpPr txBox="1">
            <a:spLocks noGrp="1"/>
          </p:cNvSpPr>
          <p:nvPr>
            <p:ph type="body" idx="4294967295"/>
          </p:nvPr>
        </p:nvSpPr>
        <p:spPr>
          <a:xfrm>
            <a:off x="7124703" y="1981203"/>
            <a:ext cx="2932115" cy="576264"/>
          </a:xfrm>
        </p:spPr>
        <p:txBody>
          <a:bodyPr anchor="b">
            <a:noAutofit/>
          </a:bodyPr>
          <a:lstStyle>
            <a:lvl1pPr marL="0" indent="0">
              <a:buNone/>
              <a:defRPr sz="2400">
                <a:solidFill>
                  <a:srgbClr val="ACD433"/>
                </a:solidFill>
              </a:defRPr>
            </a:lvl1pPr>
          </a:lstStyle>
          <a:p>
            <a:pPr lvl="0"/>
            <a:r>
              <a:rPr lang="en-US"/>
              <a:t>Click to edit Master text styles</a:t>
            </a:r>
          </a:p>
        </p:txBody>
      </p:sp>
      <p:sp>
        <p:nvSpPr>
          <p:cNvPr id="8" name="Text Placeholder 3">
            <a:extLst>
              <a:ext uri="{FF2B5EF4-FFF2-40B4-BE49-F238E27FC236}">
                <a16:creationId xmlns:a16="http://schemas.microsoft.com/office/drawing/2014/main" id="{268A7FAB-9290-6B49-6D33-6B77A7F1BDF5}"/>
              </a:ext>
            </a:extLst>
          </p:cNvPr>
          <p:cNvSpPr txBox="1">
            <a:spLocks noGrp="1"/>
          </p:cNvSpPr>
          <p:nvPr>
            <p:ph type="body" idx="4294967295"/>
          </p:nvPr>
        </p:nvSpPr>
        <p:spPr>
          <a:xfrm>
            <a:off x="7124703" y="2667003"/>
            <a:ext cx="2932115" cy="3589340"/>
          </a:xfrm>
        </p:spPr>
        <p:txBody>
          <a:bodyPr/>
          <a:lstStyle>
            <a:lvl1pPr marL="0" indent="0">
              <a:buNone/>
              <a:defRPr sz="1400"/>
            </a:lvl1pPr>
          </a:lstStyle>
          <a:p>
            <a:pPr lvl="0"/>
            <a:r>
              <a:rPr lang="en-US"/>
              <a:t>Click to edit Master text styles</a:t>
            </a:r>
          </a:p>
        </p:txBody>
      </p:sp>
      <p:cxnSp>
        <p:nvCxnSpPr>
          <p:cNvPr id="9" name="Straight Connector 16">
            <a:extLst>
              <a:ext uri="{FF2B5EF4-FFF2-40B4-BE49-F238E27FC236}">
                <a16:creationId xmlns:a16="http://schemas.microsoft.com/office/drawing/2014/main" id="{C34BFA2E-8BB0-A708-13D0-4A8CF89BDBA4}"/>
              </a:ext>
            </a:extLst>
          </p:cNvPr>
          <p:cNvCxnSpPr/>
          <p:nvPr/>
        </p:nvCxnSpPr>
        <p:spPr>
          <a:xfrm>
            <a:off x="3726143" y="2133596"/>
            <a:ext cx="0" cy="3962407"/>
          </a:xfrm>
          <a:prstGeom prst="straightConnector1">
            <a:avLst/>
          </a:prstGeom>
          <a:noFill/>
          <a:ln w="12701" cap="rnd">
            <a:solidFill>
              <a:srgbClr val="ACD433">
                <a:alpha val="40000"/>
              </a:srgbClr>
            </a:solidFill>
            <a:prstDash val="solid"/>
          </a:ln>
        </p:spPr>
      </p:cxnSp>
      <p:cxnSp>
        <p:nvCxnSpPr>
          <p:cNvPr id="10" name="Straight Connector 17">
            <a:extLst>
              <a:ext uri="{FF2B5EF4-FFF2-40B4-BE49-F238E27FC236}">
                <a16:creationId xmlns:a16="http://schemas.microsoft.com/office/drawing/2014/main" id="{6FEE4ED3-F1F2-7D09-44D8-D0F72476482A}"/>
              </a:ext>
            </a:extLst>
          </p:cNvPr>
          <p:cNvCxnSpPr/>
          <p:nvPr/>
        </p:nvCxnSpPr>
        <p:spPr>
          <a:xfrm>
            <a:off x="6962223" y="2133596"/>
            <a:ext cx="0" cy="3966887"/>
          </a:xfrm>
          <a:prstGeom prst="straightConnector1">
            <a:avLst/>
          </a:prstGeom>
          <a:noFill/>
          <a:ln w="12701" cap="rnd">
            <a:solidFill>
              <a:srgbClr val="ACD433">
                <a:alpha val="40000"/>
              </a:srgbClr>
            </a:solidFill>
            <a:prstDash val="solid"/>
          </a:ln>
        </p:spPr>
      </p:cxnSp>
      <p:sp>
        <p:nvSpPr>
          <p:cNvPr id="11" name="Date Placeholder 3">
            <a:extLst>
              <a:ext uri="{FF2B5EF4-FFF2-40B4-BE49-F238E27FC236}">
                <a16:creationId xmlns:a16="http://schemas.microsoft.com/office/drawing/2014/main" id="{9B7C3AC7-10B3-6E55-B8F0-630EDE478036}"/>
              </a:ext>
            </a:extLst>
          </p:cNvPr>
          <p:cNvSpPr txBox="1">
            <a:spLocks noGrp="1"/>
          </p:cNvSpPr>
          <p:nvPr>
            <p:ph type="dt" sz="half" idx="7"/>
          </p:nvPr>
        </p:nvSpPr>
        <p:spPr/>
        <p:txBody>
          <a:bodyPr/>
          <a:lstStyle>
            <a:lvl1pPr>
              <a:defRPr/>
            </a:lvl1pPr>
          </a:lstStyle>
          <a:p>
            <a:pPr lvl="0"/>
            <a:fld id="{F02F6868-8335-4252-9B5D-55EE80CBB60D}" type="datetime1">
              <a:rPr lang="en-US"/>
              <a:pPr lvl="0"/>
              <a:t>6/1/2024</a:t>
            </a:fld>
            <a:endParaRPr lang="en-US"/>
          </a:p>
        </p:txBody>
      </p:sp>
      <p:sp>
        <p:nvSpPr>
          <p:cNvPr id="12" name="Footer Placeholder 4">
            <a:extLst>
              <a:ext uri="{FF2B5EF4-FFF2-40B4-BE49-F238E27FC236}">
                <a16:creationId xmlns:a16="http://schemas.microsoft.com/office/drawing/2014/main" id="{44E0E28F-707E-4750-1A7C-F3BB8AC3D310}"/>
              </a:ext>
            </a:extLst>
          </p:cNvPr>
          <p:cNvSpPr txBox="1">
            <a:spLocks noGrp="1"/>
          </p:cNvSpPr>
          <p:nvPr>
            <p:ph type="ftr" sz="quarter" idx="9"/>
          </p:nvPr>
        </p:nvSpPr>
        <p:spPr/>
        <p:txBody>
          <a:bodyPr/>
          <a:lstStyle>
            <a:lvl1pPr>
              <a:defRPr/>
            </a:lvl1pPr>
          </a:lstStyle>
          <a:p>
            <a:pPr lvl="0"/>
            <a:endParaRPr lang="en-US"/>
          </a:p>
        </p:txBody>
      </p:sp>
      <p:sp>
        <p:nvSpPr>
          <p:cNvPr id="13" name="Slide Number Placeholder 5">
            <a:extLst>
              <a:ext uri="{FF2B5EF4-FFF2-40B4-BE49-F238E27FC236}">
                <a16:creationId xmlns:a16="http://schemas.microsoft.com/office/drawing/2014/main" id="{04044425-9A52-B74C-B98F-A111D2EF1AD8}"/>
              </a:ext>
            </a:extLst>
          </p:cNvPr>
          <p:cNvSpPr txBox="1">
            <a:spLocks noGrp="1"/>
          </p:cNvSpPr>
          <p:nvPr>
            <p:ph type="sldNum" sz="quarter" idx="8"/>
          </p:nvPr>
        </p:nvSpPr>
        <p:spPr/>
        <p:txBody>
          <a:bodyPr/>
          <a:lstStyle>
            <a:lvl1pPr>
              <a:defRPr/>
            </a:lvl1pPr>
          </a:lstStyle>
          <a:p>
            <a:pPr lvl="0"/>
            <a:fld id="{9664A74E-1D63-4505-BDD5-91892CE066CA}" type="slidenum">
              <a:t>‹#›</a:t>
            </a:fld>
            <a:endParaRPr lang="en-US"/>
          </a:p>
        </p:txBody>
      </p:sp>
    </p:spTree>
    <p:extLst>
      <p:ext uri="{BB962C8B-B14F-4D97-AF65-F5344CB8AC3E}">
        <p14:creationId xmlns:p14="http://schemas.microsoft.com/office/powerpoint/2010/main" val="16521075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2F32FC-DA29-967C-3530-7326BE5E39C6}"/>
              </a:ext>
            </a:extLst>
          </p:cNvPr>
          <p:cNvSpPr txBox="1">
            <a:spLocks noGrp="1"/>
          </p:cNvSpPr>
          <p:nvPr>
            <p:ph type="title"/>
          </p:nvPr>
        </p:nvSpPr>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5F15613A-D986-D796-C3CF-0432E7CAD80B}"/>
              </a:ext>
            </a:extLst>
          </p:cNvPr>
          <p:cNvSpPr txBox="1">
            <a:spLocks noGrp="1"/>
          </p:cNvSpPr>
          <p:nvPr>
            <p:ph type="body" idx="4294967295"/>
          </p:nvPr>
        </p:nvSpPr>
        <p:spPr>
          <a:xfrm>
            <a:off x="652460" y="4250945"/>
            <a:ext cx="2940052" cy="576264"/>
          </a:xfrm>
        </p:spPr>
        <p:txBody>
          <a:bodyPr anchor="b">
            <a:noAutofit/>
          </a:bodyPr>
          <a:lstStyle>
            <a:lvl1pPr marL="0" indent="0">
              <a:buNone/>
              <a:defRPr sz="2400">
                <a:solidFill>
                  <a:srgbClr val="ACD433"/>
                </a:solidFill>
              </a:defRPr>
            </a:lvl1pPr>
          </a:lstStyle>
          <a:p>
            <a:pPr lvl="0"/>
            <a:r>
              <a:rPr lang="en-US"/>
              <a:t>Click to edit Master text styles</a:t>
            </a:r>
          </a:p>
        </p:txBody>
      </p:sp>
      <p:sp>
        <p:nvSpPr>
          <p:cNvPr id="4" name="Picture Placeholder 2">
            <a:extLst>
              <a:ext uri="{FF2B5EF4-FFF2-40B4-BE49-F238E27FC236}">
                <a16:creationId xmlns:a16="http://schemas.microsoft.com/office/drawing/2014/main" id="{32C8B1B2-BBCD-5288-388B-2F11E6D4F970}"/>
              </a:ext>
            </a:extLst>
          </p:cNvPr>
          <p:cNvSpPr txBox="1">
            <a:spLocks noGrp="1"/>
          </p:cNvSpPr>
          <p:nvPr>
            <p:ph type="pic" idx="4294967295"/>
          </p:nvPr>
        </p:nvSpPr>
        <p:spPr>
          <a:xfrm>
            <a:off x="652460" y="2209803"/>
            <a:ext cx="2940052" cy="1524003"/>
          </a:xfrm>
          <a:effectLst>
            <a:outerShdw dist="50804" dir="5400000" algn="tl">
              <a:srgbClr val="000000">
                <a:alpha val="43000"/>
              </a:srgbClr>
            </a:outerShdw>
          </a:effectLst>
        </p:spPr>
        <p:txBody>
          <a:bodyPr anchorCtr="1"/>
          <a:lstStyle>
            <a:lvl1pPr marL="0" indent="0" algn="ctr">
              <a:buNone/>
              <a:defRPr sz="1600"/>
            </a:lvl1pPr>
          </a:lstStyle>
          <a:p>
            <a:pPr lvl="0"/>
            <a:r>
              <a:rPr lang="en-US"/>
              <a:t>Click icon to add picture</a:t>
            </a:r>
          </a:p>
        </p:txBody>
      </p:sp>
      <p:sp>
        <p:nvSpPr>
          <p:cNvPr id="5" name="Text Placeholder 3">
            <a:extLst>
              <a:ext uri="{FF2B5EF4-FFF2-40B4-BE49-F238E27FC236}">
                <a16:creationId xmlns:a16="http://schemas.microsoft.com/office/drawing/2014/main" id="{7CEB473A-83D5-DCC5-AD60-62877C6CAC5D}"/>
              </a:ext>
            </a:extLst>
          </p:cNvPr>
          <p:cNvSpPr txBox="1">
            <a:spLocks noGrp="1"/>
          </p:cNvSpPr>
          <p:nvPr>
            <p:ph type="body" idx="4294967295"/>
          </p:nvPr>
        </p:nvSpPr>
        <p:spPr>
          <a:xfrm>
            <a:off x="652460" y="4827209"/>
            <a:ext cx="2940052" cy="659190"/>
          </a:xfrm>
        </p:spPr>
        <p:txBody>
          <a:bodyPr/>
          <a:lstStyle>
            <a:lvl1pPr marL="0" indent="0">
              <a:buNone/>
              <a:defRPr sz="1400"/>
            </a:lvl1pPr>
          </a:lstStyle>
          <a:p>
            <a:pPr lvl="0"/>
            <a:r>
              <a:rPr lang="en-US"/>
              <a:t>Click to edit Master text styles</a:t>
            </a:r>
          </a:p>
        </p:txBody>
      </p:sp>
      <p:sp>
        <p:nvSpPr>
          <p:cNvPr id="6" name="Text Placeholder 4">
            <a:extLst>
              <a:ext uri="{FF2B5EF4-FFF2-40B4-BE49-F238E27FC236}">
                <a16:creationId xmlns:a16="http://schemas.microsoft.com/office/drawing/2014/main" id="{4457BC10-5DAC-E414-07DA-5E020AFAC4CA}"/>
              </a:ext>
            </a:extLst>
          </p:cNvPr>
          <p:cNvSpPr txBox="1">
            <a:spLocks noGrp="1"/>
          </p:cNvSpPr>
          <p:nvPr>
            <p:ph type="body" idx="4294967295"/>
          </p:nvPr>
        </p:nvSpPr>
        <p:spPr>
          <a:xfrm>
            <a:off x="3889372" y="4250945"/>
            <a:ext cx="2930523" cy="576264"/>
          </a:xfrm>
        </p:spPr>
        <p:txBody>
          <a:bodyPr anchor="b">
            <a:noAutofit/>
          </a:bodyPr>
          <a:lstStyle>
            <a:lvl1pPr marL="0" indent="0">
              <a:buNone/>
              <a:defRPr sz="2400">
                <a:solidFill>
                  <a:srgbClr val="ACD433"/>
                </a:solidFill>
              </a:defRPr>
            </a:lvl1pPr>
          </a:lstStyle>
          <a:p>
            <a:pPr lvl="0"/>
            <a:r>
              <a:rPr lang="en-US"/>
              <a:t>Click to edit Master text styles</a:t>
            </a:r>
          </a:p>
        </p:txBody>
      </p:sp>
      <p:sp>
        <p:nvSpPr>
          <p:cNvPr id="7" name="Picture Placeholder 2">
            <a:extLst>
              <a:ext uri="{FF2B5EF4-FFF2-40B4-BE49-F238E27FC236}">
                <a16:creationId xmlns:a16="http://schemas.microsoft.com/office/drawing/2014/main" id="{DA6A8C95-2256-68FE-3125-6430F476419D}"/>
              </a:ext>
            </a:extLst>
          </p:cNvPr>
          <p:cNvSpPr txBox="1">
            <a:spLocks noGrp="1"/>
          </p:cNvSpPr>
          <p:nvPr>
            <p:ph type="pic" idx="4294967295"/>
          </p:nvPr>
        </p:nvSpPr>
        <p:spPr>
          <a:xfrm>
            <a:off x="3889372" y="2209803"/>
            <a:ext cx="2930523" cy="1524003"/>
          </a:xfrm>
          <a:effectLst>
            <a:outerShdw dist="50804" dir="5400000" algn="tl">
              <a:srgbClr val="000000">
                <a:alpha val="43000"/>
              </a:srgbClr>
            </a:outerShdw>
          </a:effectLst>
        </p:spPr>
        <p:txBody>
          <a:bodyPr anchorCtr="1"/>
          <a:lstStyle>
            <a:lvl1pPr marL="0" indent="0" algn="ctr">
              <a:buNone/>
              <a:defRPr sz="1600"/>
            </a:lvl1pPr>
          </a:lstStyle>
          <a:p>
            <a:pPr lvl="0"/>
            <a:r>
              <a:rPr lang="en-US"/>
              <a:t>Click icon to add picture</a:t>
            </a:r>
          </a:p>
        </p:txBody>
      </p:sp>
      <p:sp>
        <p:nvSpPr>
          <p:cNvPr id="8" name="Text Placeholder 3">
            <a:extLst>
              <a:ext uri="{FF2B5EF4-FFF2-40B4-BE49-F238E27FC236}">
                <a16:creationId xmlns:a16="http://schemas.microsoft.com/office/drawing/2014/main" id="{785A6CAB-C249-0486-BDBA-0DF2CF9B1A5A}"/>
              </a:ext>
            </a:extLst>
          </p:cNvPr>
          <p:cNvSpPr txBox="1">
            <a:spLocks noGrp="1"/>
          </p:cNvSpPr>
          <p:nvPr>
            <p:ph type="body" idx="4294967295"/>
          </p:nvPr>
        </p:nvSpPr>
        <p:spPr>
          <a:xfrm>
            <a:off x="3888019" y="4827209"/>
            <a:ext cx="2934410" cy="659190"/>
          </a:xfrm>
        </p:spPr>
        <p:txBody>
          <a:bodyPr/>
          <a:lstStyle>
            <a:lvl1pPr marL="0" indent="0">
              <a:buNone/>
              <a:defRPr sz="1400"/>
            </a:lvl1pPr>
          </a:lstStyle>
          <a:p>
            <a:pPr lvl="0"/>
            <a:r>
              <a:rPr lang="en-US"/>
              <a:t>Click to edit Master text styles</a:t>
            </a:r>
          </a:p>
        </p:txBody>
      </p:sp>
      <p:sp>
        <p:nvSpPr>
          <p:cNvPr id="9" name="Text Placeholder 4">
            <a:extLst>
              <a:ext uri="{FF2B5EF4-FFF2-40B4-BE49-F238E27FC236}">
                <a16:creationId xmlns:a16="http://schemas.microsoft.com/office/drawing/2014/main" id="{066182B4-5D48-0099-F5AA-906B9C5D42B1}"/>
              </a:ext>
            </a:extLst>
          </p:cNvPr>
          <p:cNvSpPr txBox="1">
            <a:spLocks noGrp="1"/>
          </p:cNvSpPr>
          <p:nvPr>
            <p:ph type="body" idx="4294967295"/>
          </p:nvPr>
        </p:nvSpPr>
        <p:spPr>
          <a:xfrm>
            <a:off x="7124703" y="4250945"/>
            <a:ext cx="2932115" cy="576264"/>
          </a:xfrm>
        </p:spPr>
        <p:txBody>
          <a:bodyPr anchor="b">
            <a:noAutofit/>
          </a:bodyPr>
          <a:lstStyle>
            <a:lvl1pPr marL="0" indent="0">
              <a:buNone/>
              <a:defRPr sz="2400">
                <a:solidFill>
                  <a:srgbClr val="ACD433"/>
                </a:solidFill>
              </a:defRPr>
            </a:lvl1pPr>
          </a:lstStyle>
          <a:p>
            <a:pPr lvl="0"/>
            <a:r>
              <a:rPr lang="en-US"/>
              <a:t>Click to edit Master text styles</a:t>
            </a:r>
          </a:p>
        </p:txBody>
      </p:sp>
      <p:sp>
        <p:nvSpPr>
          <p:cNvPr id="10" name="Picture Placeholder 2">
            <a:extLst>
              <a:ext uri="{FF2B5EF4-FFF2-40B4-BE49-F238E27FC236}">
                <a16:creationId xmlns:a16="http://schemas.microsoft.com/office/drawing/2014/main" id="{0066F81A-9E84-D702-A422-211C609698F6}"/>
              </a:ext>
            </a:extLst>
          </p:cNvPr>
          <p:cNvSpPr txBox="1">
            <a:spLocks noGrp="1"/>
          </p:cNvSpPr>
          <p:nvPr>
            <p:ph type="pic" idx="4294967295"/>
          </p:nvPr>
        </p:nvSpPr>
        <p:spPr>
          <a:xfrm>
            <a:off x="7124703" y="2209803"/>
            <a:ext cx="2932115" cy="1524003"/>
          </a:xfrm>
          <a:effectLst>
            <a:outerShdw dist="50804" dir="5400000" algn="tl">
              <a:srgbClr val="000000">
                <a:alpha val="43000"/>
              </a:srgbClr>
            </a:outerShdw>
          </a:effectLst>
        </p:spPr>
        <p:txBody>
          <a:bodyPr anchorCtr="1"/>
          <a:lstStyle>
            <a:lvl1pPr marL="0" indent="0" algn="ctr">
              <a:buNone/>
              <a:defRPr sz="1600"/>
            </a:lvl1pPr>
          </a:lstStyle>
          <a:p>
            <a:pPr lvl="0"/>
            <a:r>
              <a:rPr lang="en-US"/>
              <a:t>Click icon to add picture</a:t>
            </a:r>
          </a:p>
        </p:txBody>
      </p:sp>
      <p:sp>
        <p:nvSpPr>
          <p:cNvPr id="11" name="Text Placeholder 3">
            <a:extLst>
              <a:ext uri="{FF2B5EF4-FFF2-40B4-BE49-F238E27FC236}">
                <a16:creationId xmlns:a16="http://schemas.microsoft.com/office/drawing/2014/main" id="{FE872909-FF54-EEA9-D6A4-C5F2D71C4475}"/>
              </a:ext>
            </a:extLst>
          </p:cNvPr>
          <p:cNvSpPr txBox="1">
            <a:spLocks noGrp="1"/>
          </p:cNvSpPr>
          <p:nvPr>
            <p:ph type="body" idx="4294967295"/>
          </p:nvPr>
        </p:nvSpPr>
        <p:spPr>
          <a:xfrm>
            <a:off x="7124575" y="4827209"/>
            <a:ext cx="2936001" cy="659190"/>
          </a:xfrm>
        </p:spPr>
        <p:txBody>
          <a:bodyPr/>
          <a:lstStyle>
            <a:lvl1pPr marL="0" indent="0">
              <a:buNone/>
              <a:defRPr sz="1400"/>
            </a:lvl1pPr>
          </a:lstStyle>
          <a:p>
            <a:pPr lvl="0"/>
            <a:r>
              <a:rPr lang="en-US"/>
              <a:t>Click to edit Master text styles</a:t>
            </a:r>
          </a:p>
        </p:txBody>
      </p:sp>
      <p:cxnSp>
        <p:nvCxnSpPr>
          <p:cNvPr id="12" name="Straight Connector 16">
            <a:extLst>
              <a:ext uri="{FF2B5EF4-FFF2-40B4-BE49-F238E27FC236}">
                <a16:creationId xmlns:a16="http://schemas.microsoft.com/office/drawing/2014/main" id="{C311E773-2F68-D93F-F38D-0AB25BFC8F23}"/>
              </a:ext>
            </a:extLst>
          </p:cNvPr>
          <p:cNvCxnSpPr/>
          <p:nvPr/>
        </p:nvCxnSpPr>
        <p:spPr>
          <a:xfrm>
            <a:off x="3726143" y="2133596"/>
            <a:ext cx="0" cy="3962407"/>
          </a:xfrm>
          <a:prstGeom prst="straightConnector1">
            <a:avLst/>
          </a:prstGeom>
          <a:noFill/>
          <a:ln w="12701" cap="rnd">
            <a:solidFill>
              <a:srgbClr val="ACD433">
                <a:alpha val="40000"/>
              </a:srgbClr>
            </a:solidFill>
            <a:prstDash val="solid"/>
          </a:ln>
        </p:spPr>
      </p:cxnSp>
      <p:cxnSp>
        <p:nvCxnSpPr>
          <p:cNvPr id="13" name="Straight Connector 17">
            <a:extLst>
              <a:ext uri="{FF2B5EF4-FFF2-40B4-BE49-F238E27FC236}">
                <a16:creationId xmlns:a16="http://schemas.microsoft.com/office/drawing/2014/main" id="{ADBEC50B-CD6F-DA51-6696-66BEF10756A1}"/>
              </a:ext>
            </a:extLst>
          </p:cNvPr>
          <p:cNvCxnSpPr/>
          <p:nvPr/>
        </p:nvCxnSpPr>
        <p:spPr>
          <a:xfrm>
            <a:off x="6962223" y="2133596"/>
            <a:ext cx="0" cy="3966887"/>
          </a:xfrm>
          <a:prstGeom prst="straightConnector1">
            <a:avLst/>
          </a:prstGeom>
          <a:noFill/>
          <a:ln w="12701" cap="rnd">
            <a:solidFill>
              <a:srgbClr val="ACD433">
                <a:alpha val="40000"/>
              </a:srgbClr>
            </a:solidFill>
            <a:prstDash val="solid"/>
          </a:ln>
        </p:spPr>
      </p:cxnSp>
      <p:sp>
        <p:nvSpPr>
          <p:cNvPr id="14" name="Date Placeholder 3">
            <a:extLst>
              <a:ext uri="{FF2B5EF4-FFF2-40B4-BE49-F238E27FC236}">
                <a16:creationId xmlns:a16="http://schemas.microsoft.com/office/drawing/2014/main" id="{531F68E2-5DBE-9764-EC9D-C52D595AC417}"/>
              </a:ext>
            </a:extLst>
          </p:cNvPr>
          <p:cNvSpPr txBox="1">
            <a:spLocks noGrp="1"/>
          </p:cNvSpPr>
          <p:nvPr>
            <p:ph type="dt" sz="half" idx="7"/>
          </p:nvPr>
        </p:nvSpPr>
        <p:spPr/>
        <p:txBody>
          <a:bodyPr/>
          <a:lstStyle>
            <a:lvl1pPr>
              <a:defRPr/>
            </a:lvl1pPr>
          </a:lstStyle>
          <a:p>
            <a:pPr lvl="0"/>
            <a:fld id="{A28D2DCC-5FD8-4938-AF2E-12CBD783D9CF}" type="datetime1">
              <a:rPr lang="en-US"/>
              <a:pPr lvl="0"/>
              <a:t>6/1/2024</a:t>
            </a:fld>
            <a:endParaRPr lang="en-US"/>
          </a:p>
        </p:txBody>
      </p:sp>
      <p:sp>
        <p:nvSpPr>
          <p:cNvPr id="15" name="Footer Placeholder 4">
            <a:extLst>
              <a:ext uri="{FF2B5EF4-FFF2-40B4-BE49-F238E27FC236}">
                <a16:creationId xmlns:a16="http://schemas.microsoft.com/office/drawing/2014/main" id="{01950557-86AC-D2B7-483B-046804A299BE}"/>
              </a:ext>
            </a:extLst>
          </p:cNvPr>
          <p:cNvSpPr txBox="1">
            <a:spLocks noGrp="1"/>
          </p:cNvSpPr>
          <p:nvPr>
            <p:ph type="ftr" sz="quarter" idx="9"/>
          </p:nvPr>
        </p:nvSpPr>
        <p:spPr/>
        <p:txBody>
          <a:bodyPr/>
          <a:lstStyle>
            <a:lvl1pPr>
              <a:defRPr/>
            </a:lvl1pPr>
          </a:lstStyle>
          <a:p>
            <a:pPr lvl="0"/>
            <a:endParaRPr lang="en-US"/>
          </a:p>
        </p:txBody>
      </p:sp>
      <p:sp>
        <p:nvSpPr>
          <p:cNvPr id="16" name="Slide Number Placeholder 5">
            <a:extLst>
              <a:ext uri="{FF2B5EF4-FFF2-40B4-BE49-F238E27FC236}">
                <a16:creationId xmlns:a16="http://schemas.microsoft.com/office/drawing/2014/main" id="{03F6013D-FC09-FB7D-DBAC-C1BBCB572831}"/>
              </a:ext>
            </a:extLst>
          </p:cNvPr>
          <p:cNvSpPr txBox="1">
            <a:spLocks noGrp="1"/>
          </p:cNvSpPr>
          <p:nvPr>
            <p:ph type="sldNum" sz="quarter" idx="8"/>
          </p:nvPr>
        </p:nvSpPr>
        <p:spPr/>
        <p:txBody>
          <a:bodyPr/>
          <a:lstStyle>
            <a:lvl1pPr>
              <a:defRPr/>
            </a:lvl1pPr>
          </a:lstStyle>
          <a:p>
            <a:pPr lvl="0"/>
            <a:fld id="{A6C7E285-46F7-4A41-944C-5D57A833B892}" type="slidenum">
              <a:t>‹#›</a:t>
            </a:fld>
            <a:endParaRPr lang="en-US"/>
          </a:p>
        </p:txBody>
      </p:sp>
    </p:spTree>
    <p:extLst>
      <p:ext uri="{BB962C8B-B14F-4D97-AF65-F5344CB8AC3E}">
        <p14:creationId xmlns:p14="http://schemas.microsoft.com/office/powerpoint/2010/main" val="14123181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8E9852-B53D-7B68-BCC5-C9EB68E3E812}"/>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EFDAA767-F257-C74D-BB68-6D267B0CEDBB}"/>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916F19-201B-6FA9-9118-33C72F3584A3}"/>
              </a:ext>
            </a:extLst>
          </p:cNvPr>
          <p:cNvSpPr txBox="1">
            <a:spLocks noGrp="1"/>
          </p:cNvSpPr>
          <p:nvPr>
            <p:ph type="dt" sz="half" idx="7"/>
          </p:nvPr>
        </p:nvSpPr>
        <p:spPr/>
        <p:txBody>
          <a:bodyPr/>
          <a:lstStyle>
            <a:lvl1pPr>
              <a:defRPr/>
            </a:lvl1pPr>
          </a:lstStyle>
          <a:p>
            <a:pPr lvl="0"/>
            <a:fld id="{4E2ACC84-9421-47AE-AD19-7F972DC22E0C}" type="datetime1">
              <a:rPr lang="en-US"/>
              <a:pPr lvl="0"/>
              <a:t>6/1/2024</a:t>
            </a:fld>
            <a:endParaRPr lang="en-US"/>
          </a:p>
        </p:txBody>
      </p:sp>
      <p:sp>
        <p:nvSpPr>
          <p:cNvPr id="5" name="Footer Placeholder 4">
            <a:extLst>
              <a:ext uri="{FF2B5EF4-FFF2-40B4-BE49-F238E27FC236}">
                <a16:creationId xmlns:a16="http://schemas.microsoft.com/office/drawing/2014/main" id="{294BB64B-AA49-1326-89E2-40A3D9226710}"/>
              </a:ext>
            </a:extLst>
          </p:cNvPr>
          <p:cNvSpPr txBox="1">
            <a:spLocks noGrp="1"/>
          </p:cNvSpPr>
          <p:nvPr>
            <p:ph type="ftr" sz="quarter" idx="9"/>
          </p:nvPr>
        </p:nvSpPr>
        <p:spPr/>
        <p:txBody>
          <a:bodyPr/>
          <a:lstStyle>
            <a:lvl1pPr>
              <a:defRPr/>
            </a:lvl1pPr>
          </a:lstStyle>
          <a:p>
            <a:pPr lvl="0"/>
            <a:endParaRPr lang="en-US"/>
          </a:p>
        </p:txBody>
      </p:sp>
      <p:sp>
        <p:nvSpPr>
          <p:cNvPr id="6" name="Slide Number Placeholder 5">
            <a:extLst>
              <a:ext uri="{FF2B5EF4-FFF2-40B4-BE49-F238E27FC236}">
                <a16:creationId xmlns:a16="http://schemas.microsoft.com/office/drawing/2014/main" id="{E341DD82-F68E-947E-482E-78FACD4E19C2}"/>
              </a:ext>
            </a:extLst>
          </p:cNvPr>
          <p:cNvSpPr txBox="1">
            <a:spLocks noGrp="1"/>
          </p:cNvSpPr>
          <p:nvPr>
            <p:ph type="sldNum" sz="quarter" idx="8"/>
          </p:nvPr>
        </p:nvSpPr>
        <p:spPr/>
        <p:txBody>
          <a:bodyPr/>
          <a:lstStyle>
            <a:lvl1pPr>
              <a:defRPr/>
            </a:lvl1pPr>
          </a:lstStyle>
          <a:p>
            <a:pPr lvl="0"/>
            <a:fld id="{7CB52B3D-698F-4A50-8D59-9CB796B173B2}" type="slidenum">
              <a:t>‹#›</a:t>
            </a:fld>
            <a:endParaRPr lang="en-US"/>
          </a:p>
        </p:txBody>
      </p:sp>
    </p:spTree>
    <p:extLst>
      <p:ext uri="{BB962C8B-B14F-4D97-AF65-F5344CB8AC3E}">
        <p14:creationId xmlns:p14="http://schemas.microsoft.com/office/powerpoint/2010/main" val="304356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F4172FB-9D15-905B-5E2C-772B7680F1F9}"/>
              </a:ext>
            </a:extLst>
          </p:cNvPr>
          <p:cNvSpPr txBox="1">
            <a:spLocks noGrp="1"/>
          </p:cNvSpPr>
          <p:nvPr>
            <p:ph type="title" orient="vert"/>
          </p:nvPr>
        </p:nvSpPr>
        <p:spPr>
          <a:xfrm>
            <a:off x="8304215" y="430216"/>
            <a:ext cx="1752603" cy="5826127"/>
          </a:xfrm>
        </p:spPr>
        <p:txBody>
          <a:bodyPr vert="eaVert" anchor="b"/>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FF7B521E-821F-EDF7-4100-583F5E0497A7}"/>
              </a:ext>
            </a:extLst>
          </p:cNvPr>
          <p:cNvSpPr txBox="1">
            <a:spLocks noGrp="1"/>
          </p:cNvSpPr>
          <p:nvPr>
            <p:ph type="body" orient="vert" idx="1"/>
          </p:nvPr>
        </p:nvSpPr>
        <p:spPr>
          <a:xfrm>
            <a:off x="652460" y="887416"/>
            <a:ext cx="7423144" cy="5368927"/>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142E1F-E669-B9A4-7147-E650B4372593}"/>
              </a:ext>
            </a:extLst>
          </p:cNvPr>
          <p:cNvSpPr txBox="1">
            <a:spLocks noGrp="1"/>
          </p:cNvSpPr>
          <p:nvPr>
            <p:ph type="dt" sz="half" idx="7"/>
          </p:nvPr>
        </p:nvSpPr>
        <p:spPr/>
        <p:txBody>
          <a:bodyPr/>
          <a:lstStyle>
            <a:lvl1pPr>
              <a:defRPr/>
            </a:lvl1pPr>
          </a:lstStyle>
          <a:p>
            <a:pPr lvl="0"/>
            <a:fld id="{AB4FD0FC-49BB-49FF-9399-262B3B2E2910}" type="datetime1">
              <a:rPr lang="en-US"/>
              <a:pPr lvl="0"/>
              <a:t>6/1/2024</a:t>
            </a:fld>
            <a:endParaRPr lang="en-US"/>
          </a:p>
        </p:txBody>
      </p:sp>
      <p:sp>
        <p:nvSpPr>
          <p:cNvPr id="5" name="Footer Placeholder 4">
            <a:extLst>
              <a:ext uri="{FF2B5EF4-FFF2-40B4-BE49-F238E27FC236}">
                <a16:creationId xmlns:a16="http://schemas.microsoft.com/office/drawing/2014/main" id="{566FFF0D-BED0-AC41-37D5-EB60B8919B16}"/>
              </a:ext>
            </a:extLst>
          </p:cNvPr>
          <p:cNvSpPr txBox="1">
            <a:spLocks noGrp="1"/>
          </p:cNvSpPr>
          <p:nvPr>
            <p:ph type="ftr" sz="quarter" idx="9"/>
          </p:nvPr>
        </p:nvSpPr>
        <p:spPr/>
        <p:txBody>
          <a:bodyPr/>
          <a:lstStyle>
            <a:lvl1pPr>
              <a:defRPr/>
            </a:lvl1pPr>
          </a:lstStyle>
          <a:p>
            <a:pPr lvl="0"/>
            <a:endParaRPr lang="en-US"/>
          </a:p>
        </p:txBody>
      </p:sp>
      <p:sp>
        <p:nvSpPr>
          <p:cNvPr id="6" name="Slide Number Placeholder 5">
            <a:extLst>
              <a:ext uri="{FF2B5EF4-FFF2-40B4-BE49-F238E27FC236}">
                <a16:creationId xmlns:a16="http://schemas.microsoft.com/office/drawing/2014/main" id="{DEDAF410-CFA6-C2DE-6EAE-8211D626B828}"/>
              </a:ext>
            </a:extLst>
          </p:cNvPr>
          <p:cNvSpPr txBox="1">
            <a:spLocks noGrp="1"/>
          </p:cNvSpPr>
          <p:nvPr>
            <p:ph type="sldNum" sz="quarter" idx="8"/>
          </p:nvPr>
        </p:nvSpPr>
        <p:spPr/>
        <p:txBody>
          <a:bodyPr/>
          <a:lstStyle>
            <a:lvl1pPr>
              <a:defRPr/>
            </a:lvl1pPr>
          </a:lstStyle>
          <a:p>
            <a:pPr lvl="0"/>
            <a:fld id="{C642DFC6-D908-428F-941A-C56425D0F570}" type="slidenum">
              <a:t>‹#›</a:t>
            </a:fld>
            <a:endParaRPr lang="en-US"/>
          </a:p>
        </p:txBody>
      </p:sp>
    </p:spTree>
    <p:extLst>
      <p:ext uri="{BB962C8B-B14F-4D97-AF65-F5344CB8AC3E}">
        <p14:creationId xmlns:p14="http://schemas.microsoft.com/office/powerpoint/2010/main" val="28512480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8B95C0-8B8E-BC66-DEF3-45FBBF0895E8}"/>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42420078-E193-37AC-A399-A795D99A9FE8}"/>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F24E38F-17E5-FF73-273B-23566A3CADE1}"/>
              </a:ext>
            </a:extLst>
          </p:cNvPr>
          <p:cNvSpPr txBox="1">
            <a:spLocks noGrp="1"/>
          </p:cNvSpPr>
          <p:nvPr>
            <p:ph type="dt" sz="half" idx="7"/>
          </p:nvPr>
        </p:nvSpPr>
        <p:spPr/>
        <p:txBody>
          <a:bodyPr/>
          <a:lstStyle>
            <a:lvl1pPr>
              <a:defRPr/>
            </a:lvl1pPr>
          </a:lstStyle>
          <a:p>
            <a:pPr lvl="0"/>
            <a:fld id="{8206C298-9779-4F06-BDDF-2771B5418097}" type="datetime1">
              <a:rPr lang="en-US"/>
              <a:pPr lvl="0"/>
              <a:t>6/1/2024</a:t>
            </a:fld>
            <a:endParaRPr lang="en-US"/>
          </a:p>
        </p:txBody>
      </p:sp>
      <p:sp>
        <p:nvSpPr>
          <p:cNvPr id="5" name="Footer Placeholder 4">
            <a:extLst>
              <a:ext uri="{FF2B5EF4-FFF2-40B4-BE49-F238E27FC236}">
                <a16:creationId xmlns:a16="http://schemas.microsoft.com/office/drawing/2014/main" id="{16471A02-283E-1C0E-EF78-D9E22E2855AA}"/>
              </a:ext>
            </a:extLst>
          </p:cNvPr>
          <p:cNvSpPr txBox="1">
            <a:spLocks noGrp="1"/>
          </p:cNvSpPr>
          <p:nvPr>
            <p:ph type="ftr" sz="quarter" idx="9"/>
          </p:nvPr>
        </p:nvSpPr>
        <p:spPr/>
        <p:txBody>
          <a:bodyPr/>
          <a:lstStyle>
            <a:lvl1pPr>
              <a:defRPr/>
            </a:lvl1pPr>
          </a:lstStyle>
          <a:p>
            <a:pPr lvl="0"/>
            <a:endParaRPr lang="en-US"/>
          </a:p>
        </p:txBody>
      </p:sp>
      <p:sp>
        <p:nvSpPr>
          <p:cNvPr id="6" name="Slide Number Placeholder 5">
            <a:extLst>
              <a:ext uri="{FF2B5EF4-FFF2-40B4-BE49-F238E27FC236}">
                <a16:creationId xmlns:a16="http://schemas.microsoft.com/office/drawing/2014/main" id="{4ADCEB61-C7B6-590B-65E1-EDF10EAE3D7C}"/>
              </a:ext>
            </a:extLst>
          </p:cNvPr>
          <p:cNvSpPr txBox="1">
            <a:spLocks noGrp="1"/>
          </p:cNvSpPr>
          <p:nvPr>
            <p:ph type="sldNum" sz="quarter" idx="8"/>
          </p:nvPr>
        </p:nvSpPr>
        <p:spPr/>
        <p:txBody>
          <a:bodyPr/>
          <a:lstStyle>
            <a:lvl1pPr>
              <a:defRPr/>
            </a:lvl1pPr>
          </a:lstStyle>
          <a:p>
            <a:pPr lvl="0"/>
            <a:fld id="{5BEA0F56-B4D0-48EF-AFBB-839D2A4AA6C5}" type="slidenum">
              <a:t>‹#›</a:t>
            </a:fld>
            <a:endParaRPr lang="en-US"/>
          </a:p>
        </p:txBody>
      </p:sp>
    </p:spTree>
    <p:extLst>
      <p:ext uri="{BB962C8B-B14F-4D97-AF65-F5344CB8AC3E}">
        <p14:creationId xmlns:p14="http://schemas.microsoft.com/office/powerpoint/2010/main" val="3641668663"/>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955D2-45C9-2521-B03B-8AA8E95B0907}"/>
              </a:ext>
            </a:extLst>
          </p:cNvPr>
          <p:cNvSpPr txBox="1">
            <a:spLocks noGrp="1"/>
          </p:cNvSpPr>
          <p:nvPr>
            <p:ph type="title"/>
          </p:nvPr>
        </p:nvSpPr>
        <p:spPr>
          <a:xfrm>
            <a:off x="1154960" y="2861733"/>
            <a:ext cx="8825660" cy="1915649"/>
          </a:xfrm>
        </p:spPr>
        <p:txBody>
          <a:bodyPr anchor="b"/>
          <a:lstStyle>
            <a:lvl1pPr>
              <a:defRPr sz="4000"/>
            </a:lvl1pPr>
          </a:lstStyle>
          <a:p>
            <a:pPr lvl="0"/>
            <a:r>
              <a:rPr lang="en-US"/>
              <a:t>Click to edit Master title style</a:t>
            </a:r>
          </a:p>
        </p:txBody>
      </p:sp>
      <p:sp>
        <p:nvSpPr>
          <p:cNvPr id="3" name="Text Placeholder 2">
            <a:extLst>
              <a:ext uri="{FF2B5EF4-FFF2-40B4-BE49-F238E27FC236}">
                <a16:creationId xmlns:a16="http://schemas.microsoft.com/office/drawing/2014/main" id="{BA6E4C7D-3A0E-287D-8344-7979E383C8B2}"/>
              </a:ext>
            </a:extLst>
          </p:cNvPr>
          <p:cNvSpPr txBox="1">
            <a:spLocks noGrp="1"/>
          </p:cNvSpPr>
          <p:nvPr>
            <p:ph type="body" idx="1"/>
          </p:nvPr>
        </p:nvSpPr>
        <p:spPr>
          <a:xfrm>
            <a:off x="1154951" y="4777383"/>
            <a:ext cx="8825660" cy="860395"/>
          </a:xfrm>
        </p:spPr>
        <p:txBody>
          <a:bodyPr/>
          <a:lstStyle>
            <a:lvl1pPr marL="0" indent="0">
              <a:buNone/>
              <a:defRPr cap="all">
                <a:solidFill>
                  <a:srgbClr val="ACD433"/>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CE99E0F1-A9E2-C1D2-B28F-A610D1A55803}"/>
              </a:ext>
            </a:extLst>
          </p:cNvPr>
          <p:cNvSpPr txBox="1">
            <a:spLocks noGrp="1"/>
          </p:cNvSpPr>
          <p:nvPr>
            <p:ph type="dt" sz="half" idx="7"/>
          </p:nvPr>
        </p:nvSpPr>
        <p:spPr/>
        <p:txBody>
          <a:bodyPr/>
          <a:lstStyle>
            <a:lvl1pPr>
              <a:defRPr/>
            </a:lvl1pPr>
          </a:lstStyle>
          <a:p>
            <a:pPr lvl="0"/>
            <a:fld id="{F5F1D728-DA12-4522-BCAF-2CC97362A366}" type="datetime1">
              <a:rPr lang="en-US"/>
              <a:pPr lvl="0"/>
              <a:t>6/1/2024</a:t>
            </a:fld>
            <a:endParaRPr lang="en-US"/>
          </a:p>
        </p:txBody>
      </p:sp>
      <p:sp>
        <p:nvSpPr>
          <p:cNvPr id="5" name="Footer Placeholder 4">
            <a:extLst>
              <a:ext uri="{FF2B5EF4-FFF2-40B4-BE49-F238E27FC236}">
                <a16:creationId xmlns:a16="http://schemas.microsoft.com/office/drawing/2014/main" id="{196B3663-9121-F0CB-3861-5AED35CBD48F}"/>
              </a:ext>
            </a:extLst>
          </p:cNvPr>
          <p:cNvSpPr txBox="1">
            <a:spLocks noGrp="1"/>
          </p:cNvSpPr>
          <p:nvPr>
            <p:ph type="ftr" sz="quarter" idx="9"/>
          </p:nvPr>
        </p:nvSpPr>
        <p:spPr/>
        <p:txBody>
          <a:bodyPr/>
          <a:lstStyle>
            <a:lvl1pPr>
              <a:defRPr/>
            </a:lvl1pPr>
          </a:lstStyle>
          <a:p>
            <a:pPr lvl="0"/>
            <a:endParaRPr lang="en-US"/>
          </a:p>
        </p:txBody>
      </p:sp>
      <p:sp>
        <p:nvSpPr>
          <p:cNvPr id="6" name="Slide Number Placeholder 5">
            <a:extLst>
              <a:ext uri="{FF2B5EF4-FFF2-40B4-BE49-F238E27FC236}">
                <a16:creationId xmlns:a16="http://schemas.microsoft.com/office/drawing/2014/main" id="{B06ADF39-908A-8C3D-EAC4-460A1EC68F56}"/>
              </a:ext>
            </a:extLst>
          </p:cNvPr>
          <p:cNvSpPr txBox="1">
            <a:spLocks noGrp="1"/>
          </p:cNvSpPr>
          <p:nvPr>
            <p:ph type="sldNum" sz="quarter" idx="8"/>
          </p:nvPr>
        </p:nvSpPr>
        <p:spPr/>
        <p:txBody>
          <a:bodyPr/>
          <a:lstStyle>
            <a:lvl1pPr>
              <a:defRPr/>
            </a:lvl1pPr>
          </a:lstStyle>
          <a:p>
            <a:pPr lvl="0"/>
            <a:fld id="{6FE67E2F-09A7-4AF7-BCC8-885BCE2CC837}" type="slidenum">
              <a:t>‹#›</a:t>
            </a:fld>
            <a:endParaRPr lang="en-US"/>
          </a:p>
        </p:txBody>
      </p:sp>
    </p:spTree>
    <p:extLst>
      <p:ext uri="{BB962C8B-B14F-4D97-AF65-F5344CB8AC3E}">
        <p14:creationId xmlns:p14="http://schemas.microsoft.com/office/powerpoint/2010/main" val="41000729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FBF264-17C9-A710-4C2D-121837A49B75}"/>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216F25D8-5A0A-1042-C20B-E36FF8F7D04E}"/>
              </a:ext>
            </a:extLst>
          </p:cNvPr>
          <p:cNvSpPr txBox="1">
            <a:spLocks noGrp="1"/>
          </p:cNvSpPr>
          <p:nvPr>
            <p:ph idx="1"/>
          </p:nvPr>
        </p:nvSpPr>
        <p:spPr>
          <a:xfrm>
            <a:off x="1103315" y="2060572"/>
            <a:ext cx="4396334" cy="4195760"/>
          </a:xfrm>
        </p:spPr>
        <p:txBody>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264C19-AEA8-A09D-4FEE-CE918D8CB0E2}"/>
              </a:ext>
            </a:extLst>
          </p:cNvPr>
          <p:cNvSpPr txBox="1">
            <a:spLocks noGrp="1"/>
          </p:cNvSpPr>
          <p:nvPr>
            <p:ph idx="2"/>
          </p:nvPr>
        </p:nvSpPr>
        <p:spPr>
          <a:xfrm>
            <a:off x="5654494" y="2056092"/>
            <a:ext cx="4396343" cy="4200241"/>
          </a:xfrm>
        </p:spPr>
        <p:txBody>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1D01C3D-4954-6DB4-53CA-6F9708DDFC78}"/>
              </a:ext>
            </a:extLst>
          </p:cNvPr>
          <p:cNvSpPr txBox="1">
            <a:spLocks noGrp="1"/>
          </p:cNvSpPr>
          <p:nvPr>
            <p:ph type="dt" sz="half" idx="7"/>
          </p:nvPr>
        </p:nvSpPr>
        <p:spPr/>
        <p:txBody>
          <a:bodyPr/>
          <a:lstStyle>
            <a:lvl1pPr>
              <a:defRPr/>
            </a:lvl1pPr>
          </a:lstStyle>
          <a:p>
            <a:pPr lvl="0"/>
            <a:fld id="{BA399BFE-CD37-4417-9352-761BC83E73B4}" type="datetime1">
              <a:rPr lang="en-US"/>
              <a:pPr lvl="0"/>
              <a:t>6/1/2024</a:t>
            </a:fld>
            <a:endParaRPr lang="en-US"/>
          </a:p>
        </p:txBody>
      </p:sp>
      <p:sp>
        <p:nvSpPr>
          <p:cNvPr id="6" name="Footer Placeholder 5">
            <a:extLst>
              <a:ext uri="{FF2B5EF4-FFF2-40B4-BE49-F238E27FC236}">
                <a16:creationId xmlns:a16="http://schemas.microsoft.com/office/drawing/2014/main" id="{18776619-685F-51FD-3DFD-806A861AF60F}"/>
              </a:ext>
            </a:extLst>
          </p:cNvPr>
          <p:cNvSpPr txBox="1">
            <a:spLocks noGrp="1"/>
          </p:cNvSpPr>
          <p:nvPr>
            <p:ph type="ftr" sz="quarter" idx="9"/>
          </p:nvPr>
        </p:nvSpPr>
        <p:spPr/>
        <p:txBody>
          <a:bodyPr/>
          <a:lstStyle>
            <a:lvl1pPr>
              <a:defRPr/>
            </a:lvl1pPr>
          </a:lstStyle>
          <a:p>
            <a:pPr lvl="0"/>
            <a:endParaRPr lang="en-US"/>
          </a:p>
        </p:txBody>
      </p:sp>
      <p:sp>
        <p:nvSpPr>
          <p:cNvPr id="7" name="Slide Number Placeholder 6">
            <a:extLst>
              <a:ext uri="{FF2B5EF4-FFF2-40B4-BE49-F238E27FC236}">
                <a16:creationId xmlns:a16="http://schemas.microsoft.com/office/drawing/2014/main" id="{1D42D5C9-ACA3-7425-1002-534A9676F0BC}"/>
              </a:ext>
            </a:extLst>
          </p:cNvPr>
          <p:cNvSpPr txBox="1">
            <a:spLocks noGrp="1"/>
          </p:cNvSpPr>
          <p:nvPr>
            <p:ph type="sldNum" sz="quarter" idx="8"/>
          </p:nvPr>
        </p:nvSpPr>
        <p:spPr/>
        <p:txBody>
          <a:bodyPr/>
          <a:lstStyle>
            <a:lvl1pPr>
              <a:defRPr/>
            </a:lvl1pPr>
          </a:lstStyle>
          <a:p>
            <a:pPr lvl="0"/>
            <a:fld id="{94F938CF-6CD0-45CD-B588-1D821F3DCC02}" type="slidenum">
              <a:t>‹#›</a:t>
            </a:fld>
            <a:endParaRPr lang="en-US"/>
          </a:p>
        </p:txBody>
      </p:sp>
    </p:spTree>
    <p:extLst>
      <p:ext uri="{BB962C8B-B14F-4D97-AF65-F5344CB8AC3E}">
        <p14:creationId xmlns:p14="http://schemas.microsoft.com/office/powerpoint/2010/main" val="1128365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A2CE0-5079-57F0-0F04-44D53F8ADA1B}"/>
              </a:ext>
            </a:extLst>
          </p:cNvPr>
          <p:cNvSpPr txBox="1">
            <a:spLocks noGrp="1"/>
          </p:cNvSpPr>
          <p:nvPr>
            <p:ph type="title"/>
          </p:nvPr>
        </p:nvSpPr>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29F4A995-EEC0-3E77-6DC9-83A983D47C57}"/>
              </a:ext>
            </a:extLst>
          </p:cNvPr>
          <p:cNvSpPr txBox="1">
            <a:spLocks noGrp="1"/>
          </p:cNvSpPr>
          <p:nvPr>
            <p:ph type="body" idx="1"/>
          </p:nvPr>
        </p:nvSpPr>
        <p:spPr>
          <a:xfrm>
            <a:off x="1103315" y="1904996"/>
            <a:ext cx="4396334" cy="576264"/>
          </a:xfrm>
        </p:spPr>
        <p:txBody>
          <a:bodyPr anchor="b">
            <a:noAutofit/>
          </a:bodyPr>
          <a:lstStyle>
            <a:lvl1pPr marL="0" indent="0">
              <a:buNone/>
              <a:defRPr sz="2400">
                <a:solidFill>
                  <a:srgbClr val="ACD433"/>
                </a:solidFill>
              </a:defRPr>
            </a:lvl1pPr>
          </a:lstStyle>
          <a:p>
            <a:pPr lvl="0"/>
            <a:r>
              <a:rPr lang="en-US"/>
              <a:t>Click to edit Master text styles</a:t>
            </a:r>
          </a:p>
        </p:txBody>
      </p:sp>
      <p:sp>
        <p:nvSpPr>
          <p:cNvPr id="4" name="Content Placeholder 3">
            <a:extLst>
              <a:ext uri="{FF2B5EF4-FFF2-40B4-BE49-F238E27FC236}">
                <a16:creationId xmlns:a16="http://schemas.microsoft.com/office/drawing/2014/main" id="{897B65F1-3EE5-6160-F767-E0F80AEA49E2}"/>
              </a:ext>
            </a:extLst>
          </p:cNvPr>
          <p:cNvSpPr txBox="1">
            <a:spLocks noGrp="1"/>
          </p:cNvSpPr>
          <p:nvPr>
            <p:ph idx="2"/>
          </p:nvPr>
        </p:nvSpPr>
        <p:spPr>
          <a:xfrm>
            <a:off x="1103315" y="2514600"/>
            <a:ext cx="4396334" cy="3741733"/>
          </a:xfrm>
        </p:spPr>
        <p:txBody>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F21FF12-A9F5-CDDF-6B45-DCFA6010FE32}"/>
              </a:ext>
            </a:extLst>
          </p:cNvPr>
          <p:cNvSpPr txBox="1">
            <a:spLocks noGrp="1"/>
          </p:cNvSpPr>
          <p:nvPr>
            <p:ph type="body" idx="3"/>
          </p:nvPr>
        </p:nvSpPr>
        <p:spPr>
          <a:xfrm>
            <a:off x="5654494" y="1904996"/>
            <a:ext cx="4396334" cy="576264"/>
          </a:xfrm>
        </p:spPr>
        <p:txBody>
          <a:bodyPr anchor="b">
            <a:noAutofit/>
          </a:bodyPr>
          <a:lstStyle>
            <a:lvl1pPr marL="0" indent="0">
              <a:buNone/>
              <a:defRPr sz="2400">
                <a:solidFill>
                  <a:srgbClr val="ACD433"/>
                </a:solidFill>
              </a:defRPr>
            </a:lvl1pPr>
          </a:lstStyle>
          <a:p>
            <a:pPr lvl="0"/>
            <a:r>
              <a:rPr lang="en-US"/>
              <a:t>Click to edit Master text styles</a:t>
            </a:r>
          </a:p>
        </p:txBody>
      </p:sp>
      <p:sp>
        <p:nvSpPr>
          <p:cNvPr id="6" name="Content Placeholder 5">
            <a:extLst>
              <a:ext uri="{FF2B5EF4-FFF2-40B4-BE49-F238E27FC236}">
                <a16:creationId xmlns:a16="http://schemas.microsoft.com/office/drawing/2014/main" id="{FAFA5916-C899-5621-64A6-79B1FB82D03B}"/>
              </a:ext>
            </a:extLst>
          </p:cNvPr>
          <p:cNvSpPr txBox="1">
            <a:spLocks noGrp="1"/>
          </p:cNvSpPr>
          <p:nvPr>
            <p:ph idx="4"/>
          </p:nvPr>
        </p:nvSpPr>
        <p:spPr>
          <a:xfrm>
            <a:off x="5654494" y="2514600"/>
            <a:ext cx="4396334" cy="3741733"/>
          </a:xfrm>
        </p:spPr>
        <p:txBody>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E55E96B-E5F3-1E00-0D31-7AE5AA253BB9}"/>
              </a:ext>
            </a:extLst>
          </p:cNvPr>
          <p:cNvSpPr txBox="1">
            <a:spLocks noGrp="1"/>
          </p:cNvSpPr>
          <p:nvPr>
            <p:ph type="dt" sz="half" idx="7"/>
          </p:nvPr>
        </p:nvSpPr>
        <p:spPr/>
        <p:txBody>
          <a:bodyPr/>
          <a:lstStyle>
            <a:lvl1pPr>
              <a:defRPr/>
            </a:lvl1pPr>
          </a:lstStyle>
          <a:p>
            <a:pPr lvl="0"/>
            <a:fld id="{B1F8F808-DA2C-4B99-B30A-476EBA3FCBB1}" type="datetime1">
              <a:rPr lang="en-US"/>
              <a:pPr lvl="0"/>
              <a:t>6/1/2024</a:t>
            </a:fld>
            <a:endParaRPr lang="en-US"/>
          </a:p>
        </p:txBody>
      </p:sp>
      <p:sp>
        <p:nvSpPr>
          <p:cNvPr id="8" name="Footer Placeholder 7">
            <a:extLst>
              <a:ext uri="{FF2B5EF4-FFF2-40B4-BE49-F238E27FC236}">
                <a16:creationId xmlns:a16="http://schemas.microsoft.com/office/drawing/2014/main" id="{72F517C3-5FFB-73DA-E40B-0E03205083A0}"/>
              </a:ext>
            </a:extLst>
          </p:cNvPr>
          <p:cNvSpPr txBox="1">
            <a:spLocks noGrp="1"/>
          </p:cNvSpPr>
          <p:nvPr>
            <p:ph type="ftr" sz="quarter" idx="9"/>
          </p:nvPr>
        </p:nvSpPr>
        <p:spPr/>
        <p:txBody>
          <a:bodyPr/>
          <a:lstStyle>
            <a:lvl1pPr>
              <a:defRPr/>
            </a:lvl1pPr>
          </a:lstStyle>
          <a:p>
            <a:pPr lvl="0"/>
            <a:endParaRPr lang="en-US"/>
          </a:p>
        </p:txBody>
      </p:sp>
      <p:sp>
        <p:nvSpPr>
          <p:cNvPr id="9" name="Slide Number Placeholder 8">
            <a:extLst>
              <a:ext uri="{FF2B5EF4-FFF2-40B4-BE49-F238E27FC236}">
                <a16:creationId xmlns:a16="http://schemas.microsoft.com/office/drawing/2014/main" id="{9C2B38B7-22C5-F2D0-51A7-1D04199A5EC3}"/>
              </a:ext>
            </a:extLst>
          </p:cNvPr>
          <p:cNvSpPr txBox="1">
            <a:spLocks noGrp="1"/>
          </p:cNvSpPr>
          <p:nvPr>
            <p:ph type="sldNum" sz="quarter" idx="8"/>
          </p:nvPr>
        </p:nvSpPr>
        <p:spPr/>
        <p:txBody>
          <a:bodyPr/>
          <a:lstStyle>
            <a:lvl1pPr>
              <a:defRPr/>
            </a:lvl1pPr>
          </a:lstStyle>
          <a:p>
            <a:pPr lvl="0"/>
            <a:fld id="{49306ADF-3500-4ECB-8FD4-1B8ECE7716B7}" type="slidenum">
              <a:t>‹#›</a:t>
            </a:fld>
            <a:endParaRPr lang="en-US"/>
          </a:p>
        </p:txBody>
      </p:sp>
    </p:spTree>
    <p:extLst>
      <p:ext uri="{BB962C8B-B14F-4D97-AF65-F5344CB8AC3E}">
        <p14:creationId xmlns:p14="http://schemas.microsoft.com/office/powerpoint/2010/main" val="25249029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304AC4-CA99-76FB-C5A3-F9E5A0CF22A9}"/>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D2E061FC-BC3E-5480-D7CF-AEF5DD51A8D8}"/>
              </a:ext>
            </a:extLst>
          </p:cNvPr>
          <p:cNvSpPr txBox="1">
            <a:spLocks noGrp="1"/>
          </p:cNvSpPr>
          <p:nvPr>
            <p:ph type="dt" sz="half" idx="7"/>
          </p:nvPr>
        </p:nvSpPr>
        <p:spPr/>
        <p:txBody>
          <a:bodyPr/>
          <a:lstStyle>
            <a:lvl1pPr>
              <a:defRPr/>
            </a:lvl1pPr>
          </a:lstStyle>
          <a:p>
            <a:pPr lvl="0"/>
            <a:fld id="{93627A6C-BD81-4962-9D4F-E9CC76F94F2C}" type="datetime1">
              <a:rPr lang="en-US"/>
              <a:pPr lvl="0"/>
              <a:t>6/1/2024</a:t>
            </a:fld>
            <a:endParaRPr lang="en-US"/>
          </a:p>
        </p:txBody>
      </p:sp>
      <p:sp>
        <p:nvSpPr>
          <p:cNvPr id="4" name="Footer Placeholder 3">
            <a:extLst>
              <a:ext uri="{FF2B5EF4-FFF2-40B4-BE49-F238E27FC236}">
                <a16:creationId xmlns:a16="http://schemas.microsoft.com/office/drawing/2014/main" id="{10569759-A0CB-BDE6-B0BA-F77D76C7EF7C}"/>
              </a:ext>
            </a:extLst>
          </p:cNvPr>
          <p:cNvSpPr txBox="1">
            <a:spLocks noGrp="1"/>
          </p:cNvSpPr>
          <p:nvPr>
            <p:ph type="ftr" sz="quarter" idx="9"/>
          </p:nvPr>
        </p:nvSpPr>
        <p:spPr/>
        <p:txBody>
          <a:bodyPr/>
          <a:lstStyle>
            <a:lvl1pPr>
              <a:defRPr/>
            </a:lvl1pPr>
          </a:lstStyle>
          <a:p>
            <a:pPr lvl="0"/>
            <a:endParaRPr lang="en-US"/>
          </a:p>
        </p:txBody>
      </p:sp>
      <p:sp>
        <p:nvSpPr>
          <p:cNvPr id="5" name="Slide Number Placeholder 4">
            <a:extLst>
              <a:ext uri="{FF2B5EF4-FFF2-40B4-BE49-F238E27FC236}">
                <a16:creationId xmlns:a16="http://schemas.microsoft.com/office/drawing/2014/main" id="{8F6F4D45-90BB-0D11-5EA9-6E568F4F8A96}"/>
              </a:ext>
            </a:extLst>
          </p:cNvPr>
          <p:cNvSpPr txBox="1">
            <a:spLocks noGrp="1"/>
          </p:cNvSpPr>
          <p:nvPr>
            <p:ph type="sldNum" sz="quarter" idx="8"/>
          </p:nvPr>
        </p:nvSpPr>
        <p:spPr/>
        <p:txBody>
          <a:bodyPr/>
          <a:lstStyle>
            <a:lvl1pPr>
              <a:defRPr/>
            </a:lvl1pPr>
          </a:lstStyle>
          <a:p>
            <a:pPr lvl="0"/>
            <a:fld id="{61AFADE2-58A0-4911-AF2C-630C08BDBB90}" type="slidenum">
              <a:t>‹#›</a:t>
            </a:fld>
            <a:endParaRPr lang="en-US"/>
          </a:p>
        </p:txBody>
      </p:sp>
    </p:spTree>
    <p:extLst>
      <p:ext uri="{BB962C8B-B14F-4D97-AF65-F5344CB8AC3E}">
        <p14:creationId xmlns:p14="http://schemas.microsoft.com/office/powerpoint/2010/main" val="9447314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AF95EBA-C61C-EC28-C46C-72073C2A6E4A}"/>
              </a:ext>
            </a:extLst>
          </p:cNvPr>
          <p:cNvSpPr txBox="1">
            <a:spLocks noGrp="1"/>
          </p:cNvSpPr>
          <p:nvPr>
            <p:ph type="dt" sz="half" idx="7"/>
          </p:nvPr>
        </p:nvSpPr>
        <p:spPr/>
        <p:txBody>
          <a:bodyPr/>
          <a:lstStyle>
            <a:lvl1pPr>
              <a:defRPr/>
            </a:lvl1pPr>
          </a:lstStyle>
          <a:p>
            <a:pPr lvl="0"/>
            <a:fld id="{BFE8D12C-7917-47BF-8475-367CB4893E47}" type="datetime1">
              <a:rPr lang="en-US"/>
              <a:pPr lvl="0"/>
              <a:t>6/1/2024</a:t>
            </a:fld>
            <a:endParaRPr lang="en-US"/>
          </a:p>
        </p:txBody>
      </p:sp>
      <p:sp>
        <p:nvSpPr>
          <p:cNvPr id="3" name="Footer Placeholder 2">
            <a:extLst>
              <a:ext uri="{FF2B5EF4-FFF2-40B4-BE49-F238E27FC236}">
                <a16:creationId xmlns:a16="http://schemas.microsoft.com/office/drawing/2014/main" id="{E0875771-0408-6A86-2625-9C56664C75C8}"/>
              </a:ext>
            </a:extLst>
          </p:cNvPr>
          <p:cNvSpPr txBox="1">
            <a:spLocks noGrp="1"/>
          </p:cNvSpPr>
          <p:nvPr>
            <p:ph type="ftr" sz="quarter" idx="9"/>
          </p:nvPr>
        </p:nvSpPr>
        <p:spPr/>
        <p:txBody>
          <a:bodyPr/>
          <a:lstStyle>
            <a:lvl1pPr>
              <a:defRPr/>
            </a:lvl1pPr>
          </a:lstStyle>
          <a:p>
            <a:pPr lvl="0"/>
            <a:endParaRPr lang="en-US"/>
          </a:p>
        </p:txBody>
      </p:sp>
      <p:sp>
        <p:nvSpPr>
          <p:cNvPr id="4" name="Slide Number Placeholder 3">
            <a:extLst>
              <a:ext uri="{FF2B5EF4-FFF2-40B4-BE49-F238E27FC236}">
                <a16:creationId xmlns:a16="http://schemas.microsoft.com/office/drawing/2014/main" id="{0CB1A741-47E5-E1DD-9FD3-446FB346248D}"/>
              </a:ext>
            </a:extLst>
          </p:cNvPr>
          <p:cNvSpPr txBox="1">
            <a:spLocks noGrp="1"/>
          </p:cNvSpPr>
          <p:nvPr>
            <p:ph type="sldNum" sz="quarter" idx="8"/>
          </p:nvPr>
        </p:nvSpPr>
        <p:spPr/>
        <p:txBody>
          <a:bodyPr/>
          <a:lstStyle>
            <a:lvl1pPr>
              <a:defRPr/>
            </a:lvl1pPr>
          </a:lstStyle>
          <a:p>
            <a:pPr lvl="0"/>
            <a:fld id="{70184EBC-0DF7-4864-B3D3-8C5C060AE40D}" type="slidenum">
              <a:t>‹#›</a:t>
            </a:fld>
            <a:endParaRPr lang="en-US"/>
          </a:p>
        </p:txBody>
      </p:sp>
    </p:spTree>
    <p:extLst>
      <p:ext uri="{BB962C8B-B14F-4D97-AF65-F5344CB8AC3E}">
        <p14:creationId xmlns:p14="http://schemas.microsoft.com/office/powerpoint/2010/main" val="166597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F272A0-6BDD-2263-5AE9-7DA990ED70C7}"/>
              </a:ext>
            </a:extLst>
          </p:cNvPr>
          <p:cNvSpPr txBox="1">
            <a:spLocks noGrp="1"/>
          </p:cNvSpPr>
          <p:nvPr>
            <p:ph type="title"/>
          </p:nvPr>
        </p:nvSpPr>
        <p:spPr>
          <a:xfrm>
            <a:off x="1154951" y="1447796"/>
            <a:ext cx="3401065" cy="1447796"/>
          </a:xfrm>
        </p:spPr>
        <p:txBody>
          <a:bodyPr anchor="b"/>
          <a:lstStyle>
            <a:lvl1pPr>
              <a:defRPr sz="2400"/>
            </a:lvl1pPr>
          </a:lstStyle>
          <a:p>
            <a:pPr lvl="0"/>
            <a:r>
              <a:rPr lang="en-US"/>
              <a:t>Click to edit Master title style</a:t>
            </a:r>
          </a:p>
        </p:txBody>
      </p:sp>
      <p:sp>
        <p:nvSpPr>
          <p:cNvPr id="3" name="Content Placeholder 2">
            <a:extLst>
              <a:ext uri="{FF2B5EF4-FFF2-40B4-BE49-F238E27FC236}">
                <a16:creationId xmlns:a16="http://schemas.microsoft.com/office/drawing/2014/main" id="{07BF193C-582C-54A5-AE44-0EFB88467B23}"/>
              </a:ext>
            </a:extLst>
          </p:cNvPr>
          <p:cNvSpPr txBox="1">
            <a:spLocks noGrp="1"/>
          </p:cNvSpPr>
          <p:nvPr>
            <p:ph idx="1"/>
          </p:nvPr>
        </p:nvSpPr>
        <p:spPr>
          <a:xfrm>
            <a:off x="4784616" y="1447796"/>
            <a:ext cx="5195995" cy="4572000"/>
          </a:xfrm>
        </p:spPr>
        <p:txBody>
          <a:bodyPr anchor="ct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8651B9A-36DD-3E39-48F1-4B9C23B7041F}"/>
              </a:ext>
            </a:extLst>
          </p:cNvPr>
          <p:cNvSpPr txBox="1">
            <a:spLocks noGrp="1"/>
          </p:cNvSpPr>
          <p:nvPr>
            <p:ph type="body" idx="2"/>
          </p:nvPr>
        </p:nvSpPr>
        <p:spPr>
          <a:xfrm>
            <a:off x="1154951" y="3129277"/>
            <a:ext cx="3401065" cy="2895603"/>
          </a:xfrm>
        </p:spPr>
        <p:txBody>
          <a:bodyPr/>
          <a:lstStyle>
            <a:lvl1pPr marL="0" indent="0">
              <a:buNone/>
              <a:defRPr sz="1400"/>
            </a:lvl1pPr>
          </a:lstStyle>
          <a:p>
            <a:pPr lvl="0"/>
            <a:r>
              <a:rPr lang="en-US"/>
              <a:t>Click to edit Master text styles</a:t>
            </a:r>
          </a:p>
        </p:txBody>
      </p:sp>
      <p:sp>
        <p:nvSpPr>
          <p:cNvPr id="5" name="Date Placeholder 4">
            <a:extLst>
              <a:ext uri="{FF2B5EF4-FFF2-40B4-BE49-F238E27FC236}">
                <a16:creationId xmlns:a16="http://schemas.microsoft.com/office/drawing/2014/main" id="{57255D62-DEBD-90BD-63B3-34D8E1164353}"/>
              </a:ext>
            </a:extLst>
          </p:cNvPr>
          <p:cNvSpPr txBox="1">
            <a:spLocks noGrp="1"/>
          </p:cNvSpPr>
          <p:nvPr>
            <p:ph type="dt" sz="half" idx="7"/>
          </p:nvPr>
        </p:nvSpPr>
        <p:spPr/>
        <p:txBody>
          <a:bodyPr/>
          <a:lstStyle>
            <a:lvl1pPr>
              <a:defRPr/>
            </a:lvl1pPr>
          </a:lstStyle>
          <a:p>
            <a:pPr lvl="0"/>
            <a:fld id="{FB0AEFAB-30CF-4E3D-AD51-E570494F93B0}" type="datetime1">
              <a:rPr lang="en-US"/>
              <a:pPr lvl="0"/>
              <a:t>6/1/2024</a:t>
            </a:fld>
            <a:endParaRPr lang="en-US"/>
          </a:p>
        </p:txBody>
      </p:sp>
      <p:sp>
        <p:nvSpPr>
          <p:cNvPr id="6" name="Footer Placeholder 5">
            <a:extLst>
              <a:ext uri="{FF2B5EF4-FFF2-40B4-BE49-F238E27FC236}">
                <a16:creationId xmlns:a16="http://schemas.microsoft.com/office/drawing/2014/main" id="{B565D7BA-D898-ECBB-200B-048EB59417FF}"/>
              </a:ext>
            </a:extLst>
          </p:cNvPr>
          <p:cNvSpPr txBox="1">
            <a:spLocks noGrp="1"/>
          </p:cNvSpPr>
          <p:nvPr>
            <p:ph type="ftr" sz="quarter" idx="9"/>
          </p:nvPr>
        </p:nvSpPr>
        <p:spPr/>
        <p:txBody>
          <a:bodyPr/>
          <a:lstStyle>
            <a:lvl1pPr>
              <a:defRPr/>
            </a:lvl1pPr>
          </a:lstStyle>
          <a:p>
            <a:pPr lvl="0"/>
            <a:endParaRPr lang="en-US"/>
          </a:p>
        </p:txBody>
      </p:sp>
      <p:sp>
        <p:nvSpPr>
          <p:cNvPr id="7" name="Slide Number Placeholder 6">
            <a:extLst>
              <a:ext uri="{FF2B5EF4-FFF2-40B4-BE49-F238E27FC236}">
                <a16:creationId xmlns:a16="http://schemas.microsoft.com/office/drawing/2014/main" id="{3D5E799A-0A82-07CD-A8D5-D4D252931A78}"/>
              </a:ext>
            </a:extLst>
          </p:cNvPr>
          <p:cNvSpPr txBox="1">
            <a:spLocks noGrp="1"/>
          </p:cNvSpPr>
          <p:nvPr>
            <p:ph type="sldNum" sz="quarter" idx="8"/>
          </p:nvPr>
        </p:nvSpPr>
        <p:spPr/>
        <p:txBody>
          <a:bodyPr/>
          <a:lstStyle>
            <a:lvl1pPr>
              <a:defRPr/>
            </a:lvl1pPr>
          </a:lstStyle>
          <a:p>
            <a:pPr lvl="0"/>
            <a:fld id="{86E9AEDA-CF67-4A01-B86B-1C5CC8A34E78}" type="slidenum">
              <a:t>‹#›</a:t>
            </a:fld>
            <a:endParaRPr lang="en-US"/>
          </a:p>
        </p:txBody>
      </p:sp>
    </p:spTree>
    <p:extLst>
      <p:ext uri="{BB962C8B-B14F-4D97-AF65-F5344CB8AC3E}">
        <p14:creationId xmlns:p14="http://schemas.microsoft.com/office/powerpoint/2010/main" val="15148043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94FD75-FF73-62A6-845B-5A107E89384B}"/>
              </a:ext>
            </a:extLst>
          </p:cNvPr>
          <p:cNvSpPr txBox="1">
            <a:spLocks noGrp="1"/>
          </p:cNvSpPr>
          <p:nvPr>
            <p:ph type="title"/>
          </p:nvPr>
        </p:nvSpPr>
        <p:spPr>
          <a:xfrm>
            <a:off x="1153908" y="1854192"/>
            <a:ext cx="5092906" cy="1574807"/>
          </a:xfrm>
        </p:spPr>
        <p:txBody>
          <a:bodyPr anchor="b">
            <a:normAutofit/>
          </a:bodyPr>
          <a:lstStyle>
            <a:lvl1pPr>
              <a:defRPr sz="3600"/>
            </a:lvl1pPr>
          </a:lstStyle>
          <a:p>
            <a:pPr lvl="0"/>
            <a:r>
              <a:rPr lang="en-US"/>
              <a:t>Click to edit Master title style</a:t>
            </a:r>
          </a:p>
        </p:txBody>
      </p:sp>
      <p:sp>
        <p:nvSpPr>
          <p:cNvPr id="3" name="Picture Placeholder 2">
            <a:extLst>
              <a:ext uri="{FF2B5EF4-FFF2-40B4-BE49-F238E27FC236}">
                <a16:creationId xmlns:a16="http://schemas.microsoft.com/office/drawing/2014/main" id="{97F0BC34-5270-75B3-AAD4-5A7B14A0222D}"/>
              </a:ext>
            </a:extLst>
          </p:cNvPr>
          <p:cNvSpPr txBox="1">
            <a:spLocks noGrp="1"/>
          </p:cNvSpPr>
          <p:nvPr>
            <p:ph type="pic" idx="1"/>
          </p:nvPr>
        </p:nvSpPr>
        <p:spPr>
          <a:xfrm>
            <a:off x="6949549" y="1143000"/>
            <a:ext cx="3200400" cy="4572000"/>
          </a:xfrm>
          <a:effectLst>
            <a:outerShdw dist="50804" dir="5400000" algn="tl">
              <a:srgbClr val="000000">
                <a:alpha val="43000"/>
              </a:srgbClr>
            </a:outerShdw>
          </a:effectLst>
        </p:spPr>
        <p:txBody>
          <a:bodyPr anchorCtr="1"/>
          <a:lstStyle>
            <a:lvl1pPr marL="0" indent="0" algn="ctr">
              <a:buNone/>
              <a:defRPr sz="1600"/>
            </a:lvl1pPr>
          </a:lstStyle>
          <a:p>
            <a:pPr lvl="0"/>
            <a:r>
              <a:rPr lang="en-US"/>
              <a:t>Click icon to add picture</a:t>
            </a:r>
          </a:p>
        </p:txBody>
      </p:sp>
      <p:sp>
        <p:nvSpPr>
          <p:cNvPr id="4" name="Text Placeholder 3">
            <a:extLst>
              <a:ext uri="{FF2B5EF4-FFF2-40B4-BE49-F238E27FC236}">
                <a16:creationId xmlns:a16="http://schemas.microsoft.com/office/drawing/2014/main" id="{205C437A-3DBC-3E77-D0F5-5A4119996775}"/>
              </a:ext>
            </a:extLst>
          </p:cNvPr>
          <p:cNvSpPr txBox="1">
            <a:spLocks noGrp="1"/>
          </p:cNvSpPr>
          <p:nvPr>
            <p:ph type="body" idx="2"/>
          </p:nvPr>
        </p:nvSpPr>
        <p:spPr>
          <a:xfrm>
            <a:off x="1154951" y="3657600"/>
            <a:ext cx="5084978" cy="1371600"/>
          </a:xfrm>
        </p:spPr>
        <p:txBody>
          <a:bodyPr/>
          <a:lstStyle>
            <a:lvl1pPr marL="0" indent="0">
              <a:buNone/>
              <a:defRPr sz="1400"/>
            </a:lvl1pPr>
          </a:lstStyle>
          <a:p>
            <a:pPr lvl="0"/>
            <a:r>
              <a:rPr lang="en-US"/>
              <a:t>Click to edit Master text styles</a:t>
            </a:r>
          </a:p>
        </p:txBody>
      </p:sp>
      <p:sp>
        <p:nvSpPr>
          <p:cNvPr id="5" name="Date Placeholder 4">
            <a:extLst>
              <a:ext uri="{FF2B5EF4-FFF2-40B4-BE49-F238E27FC236}">
                <a16:creationId xmlns:a16="http://schemas.microsoft.com/office/drawing/2014/main" id="{26CAFCB8-1E98-55F6-64CB-E7341A89650F}"/>
              </a:ext>
            </a:extLst>
          </p:cNvPr>
          <p:cNvSpPr txBox="1">
            <a:spLocks noGrp="1"/>
          </p:cNvSpPr>
          <p:nvPr>
            <p:ph type="dt" sz="half" idx="7"/>
          </p:nvPr>
        </p:nvSpPr>
        <p:spPr/>
        <p:txBody>
          <a:bodyPr/>
          <a:lstStyle>
            <a:lvl1pPr>
              <a:defRPr/>
            </a:lvl1pPr>
          </a:lstStyle>
          <a:p>
            <a:pPr lvl="0"/>
            <a:fld id="{CCA371E0-6150-45B2-A8FA-0907EB6C89FC}" type="datetime1">
              <a:rPr lang="en-US"/>
              <a:pPr lvl="0"/>
              <a:t>6/1/2024</a:t>
            </a:fld>
            <a:endParaRPr lang="en-US"/>
          </a:p>
        </p:txBody>
      </p:sp>
      <p:sp>
        <p:nvSpPr>
          <p:cNvPr id="6" name="Footer Placeholder 5">
            <a:extLst>
              <a:ext uri="{FF2B5EF4-FFF2-40B4-BE49-F238E27FC236}">
                <a16:creationId xmlns:a16="http://schemas.microsoft.com/office/drawing/2014/main" id="{E160D8B6-DC13-9643-D5F4-0C62D1AAFB41}"/>
              </a:ext>
            </a:extLst>
          </p:cNvPr>
          <p:cNvSpPr txBox="1">
            <a:spLocks noGrp="1"/>
          </p:cNvSpPr>
          <p:nvPr>
            <p:ph type="ftr" sz="quarter" idx="9"/>
          </p:nvPr>
        </p:nvSpPr>
        <p:spPr/>
        <p:txBody>
          <a:bodyPr/>
          <a:lstStyle>
            <a:lvl1pPr>
              <a:defRPr/>
            </a:lvl1pPr>
          </a:lstStyle>
          <a:p>
            <a:pPr lvl="0"/>
            <a:endParaRPr lang="en-US"/>
          </a:p>
        </p:txBody>
      </p:sp>
      <p:sp>
        <p:nvSpPr>
          <p:cNvPr id="7" name="Slide Number Placeholder 6">
            <a:extLst>
              <a:ext uri="{FF2B5EF4-FFF2-40B4-BE49-F238E27FC236}">
                <a16:creationId xmlns:a16="http://schemas.microsoft.com/office/drawing/2014/main" id="{7EC4B820-2A4F-BE5C-5260-EDD104FD4281}"/>
              </a:ext>
            </a:extLst>
          </p:cNvPr>
          <p:cNvSpPr txBox="1">
            <a:spLocks noGrp="1"/>
          </p:cNvSpPr>
          <p:nvPr>
            <p:ph type="sldNum" sz="quarter" idx="8"/>
          </p:nvPr>
        </p:nvSpPr>
        <p:spPr/>
        <p:txBody>
          <a:bodyPr/>
          <a:lstStyle>
            <a:lvl1pPr>
              <a:defRPr/>
            </a:lvl1pPr>
          </a:lstStyle>
          <a:p>
            <a:pPr lvl="0"/>
            <a:fld id="{B0A2F0AF-C3AD-40C6-8361-28F49F5699AA}" type="slidenum">
              <a:t>‹#›</a:t>
            </a:fld>
            <a:endParaRPr lang="en-US"/>
          </a:p>
        </p:txBody>
      </p:sp>
    </p:spTree>
    <p:extLst>
      <p:ext uri="{BB962C8B-B14F-4D97-AF65-F5344CB8AC3E}">
        <p14:creationId xmlns:p14="http://schemas.microsoft.com/office/powerpoint/2010/main" val="4814199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3.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5.png"/><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9"/>
          <a:stretch>
            <a:fillRect/>
          </a:stretch>
        </a:blipFill>
        <a:effectLst/>
      </p:bgPr>
    </p:bg>
    <p:spTree>
      <p:nvGrpSpPr>
        <p:cNvPr id="1" name=""/>
        <p:cNvGrpSpPr/>
        <p:nvPr/>
      </p:nvGrpSpPr>
      <p:grpSpPr>
        <a:xfrm>
          <a:off x="0" y="0"/>
          <a:ext cx="0" cy="0"/>
          <a:chOff x="0" y="0"/>
          <a:chExt cx="0" cy="0"/>
        </a:xfrm>
      </p:grpSpPr>
      <p:pic>
        <p:nvPicPr>
          <p:cNvPr id="2" name="Picture 7">
            <a:extLst>
              <a:ext uri="{FF2B5EF4-FFF2-40B4-BE49-F238E27FC236}">
                <a16:creationId xmlns:a16="http://schemas.microsoft.com/office/drawing/2014/main" id="{5515C236-C53D-C0AF-9865-990B919CE87F}"/>
              </a:ext>
            </a:extLst>
          </p:cNvPr>
          <p:cNvPicPr>
            <a:picLocks noChangeAspect="1"/>
          </p:cNvPicPr>
          <p:nvPr/>
        </p:nvPicPr>
        <p:blipFill>
          <a:blip r:embed="rId20"/>
          <a:srcRect l="3613"/>
          <a:stretch>
            <a:fillRect/>
          </a:stretch>
        </p:blipFill>
        <p:spPr>
          <a:xfrm>
            <a:off x="0" y="2669682"/>
            <a:ext cx="4037011" cy="4188317"/>
          </a:xfrm>
          <a:prstGeom prst="rect">
            <a:avLst/>
          </a:prstGeom>
          <a:noFill/>
          <a:ln cap="rnd">
            <a:noFill/>
          </a:ln>
        </p:spPr>
      </p:pic>
      <p:pic>
        <p:nvPicPr>
          <p:cNvPr id="3" name="Picture 6">
            <a:extLst>
              <a:ext uri="{FF2B5EF4-FFF2-40B4-BE49-F238E27FC236}">
                <a16:creationId xmlns:a16="http://schemas.microsoft.com/office/drawing/2014/main" id="{811EAC6C-3DD7-2E6D-1578-3010BF5076E8}"/>
              </a:ext>
            </a:extLst>
          </p:cNvPr>
          <p:cNvPicPr>
            <a:picLocks noChangeAspect="1"/>
          </p:cNvPicPr>
          <p:nvPr/>
        </p:nvPicPr>
        <p:blipFill>
          <a:blip r:embed="rId21"/>
          <a:srcRect l="35640"/>
          <a:stretch>
            <a:fillRect/>
          </a:stretch>
        </p:blipFill>
        <p:spPr>
          <a:xfrm>
            <a:off x="0" y="2892347"/>
            <a:ext cx="1522411" cy="2365452"/>
          </a:xfrm>
          <a:prstGeom prst="rect">
            <a:avLst/>
          </a:prstGeom>
          <a:noFill/>
          <a:ln cap="rnd">
            <a:noFill/>
          </a:ln>
        </p:spPr>
      </p:pic>
      <p:sp>
        <p:nvSpPr>
          <p:cNvPr id="4" name="Oval 15">
            <a:extLst>
              <a:ext uri="{FF2B5EF4-FFF2-40B4-BE49-F238E27FC236}">
                <a16:creationId xmlns:a16="http://schemas.microsoft.com/office/drawing/2014/main" id="{939DC900-66B4-8362-DFEF-5D950DE296F0}"/>
              </a:ext>
            </a:extLst>
          </p:cNvPr>
          <p:cNvSpPr/>
          <p:nvPr/>
        </p:nvSpPr>
        <p:spPr>
          <a:xfrm>
            <a:off x="8609011" y="1676396"/>
            <a:ext cx="2819396" cy="2819396"/>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gradFill>
            <a:gsLst>
              <a:gs pos="0">
                <a:srgbClr val="7AC4F0">
                  <a:alpha val="7000"/>
                </a:srgbClr>
              </a:gs>
              <a:gs pos="100000">
                <a:srgbClr val="7AC4F0">
                  <a:alpha val="6000"/>
                </a:srgbClr>
              </a:gs>
            </a:gsLst>
            <a:path path="circle">
              <a:fillToRect l="50000" t="50000" r="50000" b="50000"/>
            </a:path>
          </a:gradFill>
          <a:ln cap="rnd">
            <a:noFill/>
            <a:prstDash val="solid"/>
          </a:ln>
        </p:spPr>
        <p:txBody>
          <a:bodyPr lIns="0" tIns="0" rIns="0" bIns="0"/>
          <a:lstStyle/>
          <a:p>
            <a:endParaRPr lang="en-US"/>
          </a:p>
        </p:txBody>
      </p:sp>
      <p:pic>
        <p:nvPicPr>
          <p:cNvPr id="5" name="Picture 8">
            <a:extLst>
              <a:ext uri="{FF2B5EF4-FFF2-40B4-BE49-F238E27FC236}">
                <a16:creationId xmlns:a16="http://schemas.microsoft.com/office/drawing/2014/main" id="{DF66D04D-0573-84D7-CCA6-7B00FE7ADF88}"/>
              </a:ext>
            </a:extLst>
          </p:cNvPr>
          <p:cNvPicPr>
            <a:picLocks noChangeAspect="1"/>
          </p:cNvPicPr>
          <p:nvPr/>
        </p:nvPicPr>
        <p:blipFill>
          <a:blip r:embed="rId22"/>
          <a:srcRect t="28813"/>
          <a:stretch>
            <a:fillRect/>
          </a:stretch>
        </p:blipFill>
        <p:spPr>
          <a:xfrm>
            <a:off x="7999408" y="0"/>
            <a:ext cx="1603391" cy="1141408"/>
          </a:xfrm>
          <a:prstGeom prst="rect">
            <a:avLst/>
          </a:prstGeom>
          <a:noFill/>
          <a:ln cap="rnd">
            <a:noFill/>
          </a:ln>
        </p:spPr>
      </p:pic>
      <p:pic>
        <p:nvPicPr>
          <p:cNvPr id="6" name="Picture 9">
            <a:extLst>
              <a:ext uri="{FF2B5EF4-FFF2-40B4-BE49-F238E27FC236}">
                <a16:creationId xmlns:a16="http://schemas.microsoft.com/office/drawing/2014/main" id="{C03A5BAB-C8DF-6C40-28AD-EAAD3D0B9A38}"/>
              </a:ext>
            </a:extLst>
          </p:cNvPr>
          <p:cNvPicPr>
            <a:picLocks noChangeAspect="1"/>
          </p:cNvPicPr>
          <p:nvPr/>
        </p:nvPicPr>
        <p:blipFill>
          <a:blip r:embed="rId23"/>
          <a:srcRect b="23320"/>
          <a:stretch>
            <a:fillRect/>
          </a:stretch>
        </p:blipFill>
        <p:spPr>
          <a:xfrm>
            <a:off x="8609011" y="6096003"/>
            <a:ext cx="993733" cy="761996"/>
          </a:xfrm>
          <a:prstGeom prst="rect">
            <a:avLst/>
          </a:prstGeom>
          <a:noFill/>
          <a:ln cap="rnd">
            <a:noFill/>
          </a:ln>
        </p:spPr>
      </p:pic>
      <p:sp>
        <p:nvSpPr>
          <p:cNvPr id="7" name="Rectangle 13">
            <a:extLst>
              <a:ext uri="{FF2B5EF4-FFF2-40B4-BE49-F238E27FC236}">
                <a16:creationId xmlns:a16="http://schemas.microsoft.com/office/drawing/2014/main" id="{1C416911-2667-6AA2-3C9F-BDF9FFEA491F}"/>
              </a:ext>
            </a:extLst>
          </p:cNvPr>
          <p:cNvSpPr/>
          <p:nvPr/>
        </p:nvSpPr>
        <p:spPr>
          <a:xfrm>
            <a:off x="10437811" y="0"/>
            <a:ext cx="685800" cy="1143000"/>
          </a:xfrm>
          <a:prstGeom prst="rect">
            <a:avLst/>
          </a:prstGeom>
          <a:solidFill>
            <a:srgbClr val="ACD433"/>
          </a:solidFill>
          <a:ln cap="rnd">
            <a:noFill/>
            <a:prstDash val="solid"/>
          </a:ln>
          <a:effectLst>
            <a:outerShdw dist="25402" dir="5400000" algn="tl">
              <a:srgbClr val="000000">
                <a:alpha val="45000"/>
              </a:srgbClr>
            </a:outerShdw>
          </a:effectLst>
        </p:spPr>
        <p:txBody>
          <a:bodyPr lIns="0" tIns="0" rIns="0" bIns="0"/>
          <a:lstStyle/>
          <a:p>
            <a:endParaRPr lang="en-US"/>
          </a:p>
        </p:txBody>
      </p:sp>
      <p:sp>
        <p:nvSpPr>
          <p:cNvPr id="8" name="Title Placeholder 1">
            <a:extLst>
              <a:ext uri="{FF2B5EF4-FFF2-40B4-BE49-F238E27FC236}">
                <a16:creationId xmlns:a16="http://schemas.microsoft.com/office/drawing/2014/main" id="{EDDEC544-B58B-747B-3F91-CE12E117A072}"/>
              </a:ext>
            </a:extLst>
          </p:cNvPr>
          <p:cNvSpPr txBox="1">
            <a:spLocks noGrp="1"/>
          </p:cNvSpPr>
          <p:nvPr>
            <p:ph type="title"/>
          </p:nvPr>
        </p:nvSpPr>
        <p:spPr>
          <a:xfrm>
            <a:off x="646115" y="452719"/>
            <a:ext cx="9404722" cy="1400531"/>
          </a:xfrm>
          <a:prstGeom prst="rect">
            <a:avLst/>
          </a:prstGeom>
          <a:noFill/>
          <a:ln>
            <a:noFill/>
          </a:ln>
        </p:spPr>
        <p:txBody>
          <a:bodyPr vert="horz" wrap="square" lIns="91440" tIns="45720" rIns="91440" bIns="45720" anchor="t" anchorCtr="0" compatLnSpc="1">
            <a:noAutofit/>
          </a:bodyPr>
          <a:lstStyle/>
          <a:p>
            <a:pPr lvl="0"/>
            <a:r>
              <a:rPr lang="en-US"/>
              <a:t>Click to edit Master title style</a:t>
            </a:r>
          </a:p>
        </p:txBody>
      </p:sp>
      <p:sp>
        <p:nvSpPr>
          <p:cNvPr id="9" name="Text Placeholder 2">
            <a:extLst>
              <a:ext uri="{FF2B5EF4-FFF2-40B4-BE49-F238E27FC236}">
                <a16:creationId xmlns:a16="http://schemas.microsoft.com/office/drawing/2014/main" id="{D372857F-50CA-6765-6DE5-40984D90E132}"/>
              </a:ext>
            </a:extLst>
          </p:cNvPr>
          <p:cNvSpPr txBox="1">
            <a:spLocks noGrp="1"/>
          </p:cNvSpPr>
          <p:nvPr>
            <p:ph type="body" idx="1"/>
          </p:nvPr>
        </p:nvSpPr>
        <p:spPr>
          <a:xfrm>
            <a:off x="1103315" y="2052919"/>
            <a:ext cx="8946544" cy="4195477"/>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Date Placeholder 3">
            <a:extLst>
              <a:ext uri="{FF2B5EF4-FFF2-40B4-BE49-F238E27FC236}">
                <a16:creationId xmlns:a16="http://schemas.microsoft.com/office/drawing/2014/main" id="{EF1F4982-19AC-62A1-98CA-8F8BF21BC723}"/>
              </a:ext>
            </a:extLst>
          </p:cNvPr>
          <p:cNvSpPr txBox="1">
            <a:spLocks noGrp="1"/>
          </p:cNvSpPr>
          <p:nvPr>
            <p:ph type="dt" sz="half" idx="2"/>
          </p:nvPr>
        </p:nvSpPr>
        <p:spPr>
          <a:xfrm rot="5400013">
            <a:off x="10155647" y="1790697"/>
            <a:ext cx="990596" cy="304796"/>
          </a:xfrm>
          <a:prstGeom prst="rect">
            <a:avLst/>
          </a:prstGeom>
          <a:noFill/>
          <a:ln>
            <a:noFill/>
          </a:ln>
        </p:spPr>
        <p:txBody>
          <a:bodyPr vert="horz" wrap="square" lIns="91440" tIns="45720" rIns="91440" bIns="45720" anchor="t" anchorCtr="0" compatLnSpc="1">
            <a:noAutofit/>
          </a:bodyPr>
          <a:lstStyle>
            <a:lvl1pPr marL="0" marR="0" lvl="0" indent="0" algn="l" defTabSz="457200" rtl="0" fontAlgn="auto" hangingPunct="1">
              <a:lnSpc>
                <a:spcPct val="100000"/>
              </a:lnSpc>
              <a:spcBef>
                <a:spcPts val="0"/>
              </a:spcBef>
              <a:spcAft>
                <a:spcPts val="0"/>
              </a:spcAft>
              <a:buNone/>
              <a:tabLst/>
              <a:defRPr lang="en-US" sz="1100" b="0" i="0" u="none" strike="noStrike" kern="1200" cap="none" spc="0" baseline="0">
                <a:solidFill>
                  <a:srgbClr val="FFFFFF"/>
                </a:solidFill>
                <a:uFillTx/>
                <a:latin typeface="Century Gothic"/>
              </a:defRPr>
            </a:lvl1pPr>
          </a:lstStyle>
          <a:p>
            <a:pPr lvl="0"/>
            <a:fld id="{D446D81C-6A88-47F5-999D-EBBA38789B16}" type="datetime1">
              <a:rPr lang="en-US"/>
              <a:pPr lvl="0"/>
              <a:t>6/1/2024</a:t>
            </a:fld>
            <a:endParaRPr lang="en-US"/>
          </a:p>
        </p:txBody>
      </p:sp>
      <p:sp>
        <p:nvSpPr>
          <p:cNvPr id="11" name="Footer Placeholder 4">
            <a:extLst>
              <a:ext uri="{FF2B5EF4-FFF2-40B4-BE49-F238E27FC236}">
                <a16:creationId xmlns:a16="http://schemas.microsoft.com/office/drawing/2014/main" id="{C20CCA23-F5C7-9EAA-1AE4-A457F88B8CB9}"/>
              </a:ext>
            </a:extLst>
          </p:cNvPr>
          <p:cNvSpPr txBox="1">
            <a:spLocks noGrp="1"/>
          </p:cNvSpPr>
          <p:nvPr>
            <p:ph type="ftr" sz="quarter" idx="3"/>
          </p:nvPr>
        </p:nvSpPr>
        <p:spPr>
          <a:xfrm rot="5400013">
            <a:off x="8951578" y="3225295"/>
            <a:ext cx="3859792" cy="304796"/>
          </a:xfrm>
          <a:prstGeom prst="rect">
            <a:avLst/>
          </a:prstGeom>
          <a:noFill/>
          <a:ln>
            <a:noFill/>
          </a:ln>
        </p:spPr>
        <p:txBody>
          <a:bodyPr vert="horz" wrap="square" lIns="91440" tIns="45720" rIns="91440" bIns="45720" anchor="b" anchorCtr="0" compatLnSpc="1">
            <a:noAutofit/>
          </a:bodyPr>
          <a:lstStyle>
            <a:lvl1pPr marL="0" marR="0" lvl="0" indent="0" algn="l" defTabSz="457200" rtl="0" fontAlgn="auto" hangingPunct="1">
              <a:lnSpc>
                <a:spcPct val="100000"/>
              </a:lnSpc>
              <a:spcBef>
                <a:spcPts val="0"/>
              </a:spcBef>
              <a:spcAft>
                <a:spcPts val="0"/>
              </a:spcAft>
              <a:buNone/>
              <a:tabLst/>
              <a:defRPr lang="en-US" sz="1100" b="0" i="0" u="none" strike="noStrike" kern="1200" cap="none" spc="0" baseline="0">
                <a:solidFill>
                  <a:srgbClr val="FFFFFF"/>
                </a:solidFill>
                <a:uFillTx/>
                <a:latin typeface="Century Gothic"/>
              </a:defRPr>
            </a:lvl1pPr>
          </a:lstStyle>
          <a:p>
            <a:pPr lvl="0"/>
            <a:endParaRPr lang="en-US"/>
          </a:p>
        </p:txBody>
      </p:sp>
      <p:sp>
        <p:nvSpPr>
          <p:cNvPr id="12" name="Slide Number Placeholder 5">
            <a:extLst>
              <a:ext uri="{FF2B5EF4-FFF2-40B4-BE49-F238E27FC236}">
                <a16:creationId xmlns:a16="http://schemas.microsoft.com/office/drawing/2014/main" id="{43E4E242-F103-4C96-F901-83EC6059AECD}"/>
              </a:ext>
            </a:extLst>
          </p:cNvPr>
          <p:cNvSpPr txBox="1">
            <a:spLocks noGrp="1"/>
          </p:cNvSpPr>
          <p:nvPr>
            <p:ph type="sldNum" sz="quarter" idx="4"/>
          </p:nvPr>
        </p:nvSpPr>
        <p:spPr>
          <a:xfrm>
            <a:off x="10352544" y="295726"/>
            <a:ext cx="838203" cy="767684"/>
          </a:xfrm>
          <a:prstGeom prst="rect">
            <a:avLst/>
          </a:prstGeom>
          <a:noFill/>
          <a:ln>
            <a:noFill/>
          </a:ln>
        </p:spPr>
        <p:txBody>
          <a:bodyPr vert="horz" wrap="square" lIns="91440" tIns="45720" rIns="91440" bIns="45720" anchor="b" anchorCtr="1" compatLnSpc="1">
            <a:noAutofit/>
          </a:bodyPr>
          <a:lstStyle>
            <a:lvl1pPr marL="0" marR="0" lvl="0" indent="0" algn="ctr" defTabSz="457200" rtl="0" fontAlgn="auto" hangingPunct="1">
              <a:lnSpc>
                <a:spcPct val="100000"/>
              </a:lnSpc>
              <a:spcBef>
                <a:spcPts val="0"/>
              </a:spcBef>
              <a:spcAft>
                <a:spcPts val="0"/>
              </a:spcAft>
              <a:buNone/>
              <a:tabLst/>
              <a:defRPr lang="en-US" sz="2800" b="0" i="0" u="none" strike="noStrike" kern="1200" cap="none" spc="0" baseline="0">
                <a:solidFill>
                  <a:srgbClr val="FFFFFF"/>
                </a:solidFill>
                <a:uFillTx/>
                <a:latin typeface="Century Gothic"/>
              </a:defRPr>
            </a:lvl1pPr>
          </a:lstStyle>
          <a:p>
            <a:pPr lvl="0"/>
            <a:fld id="{BE0078BE-AF5A-4EA6-B0D3-82A786169B55}" type="slidenum">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marL="0" marR="0" lvl="0" indent="0" algn="l" defTabSz="457200" rtl="0" fontAlgn="auto" hangingPunct="1">
        <a:lnSpc>
          <a:spcPct val="100000"/>
        </a:lnSpc>
        <a:spcBef>
          <a:spcPts val="0"/>
        </a:spcBef>
        <a:spcAft>
          <a:spcPts val="0"/>
        </a:spcAft>
        <a:buNone/>
        <a:tabLst/>
        <a:defRPr lang="en-US" sz="4200" b="0" i="0" u="none" strike="noStrike" kern="1200" cap="none" spc="0" baseline="0">
          <a:solidFill>
            <a:srgbClr val="EBEBEB"/>
          </a:solidFill>
          <a:uFillTx/>
          <a:latin typeface="Century Gothic"/>
        </a:defRPr>
      </a:lvl1pPr>
    </p:titleStyle>
    <p:bodyStyle>
      <a:lvl1pPr marL="342900" marR="0" lvl="0" indent="-342900" algn="l" defTabSz="457200" rtl="0" fontAlgn="auto" hangingPunct="1">
        <a:lnSpc>
          <a:spcPct val="100000"/>
        </a:lnSpc>
        <a:spcBef>
          <a:spcPts val="1000"/>
        </a:spcBef>
        <a:spcAft>
          <a:spcPts val="0"/>
        </a:spcAft>
        <a:buClr>
          <a:srgbClr val="ACD433"/>
        </a:buClr>
        <a:buSzPct val="80000"/>
        <a:buFont typeface="Wingdings 3"/>
        <a:buChar char=""/>
        <a:tabLst/>
        <a:defRPr lang="en-US" sz="2000" b="0" i="0" u="none" strike="noStrike" kern="1200" cap="none" spc="0" baseline="0">
          <a:solidFill>
            <a:srgbClr val="FFFFFF"/>
          </a:solidFill>
          <a:uFillTx/>
          <a:latin typeface="Century Gothic"/>
        </a:defRPr>
      </a:lvl1pPr>
      <a:lvl2pPr marL="742950" marR="0" lvl="1" indent="-285750" algn="l" defTabSz="457200" rtl="0" fontAlgn="auto" hangingPunct="1">
        <a:lnSpc>
          <a:spcPct val="100000"/>
        </a:lnSpc>
        <a:spcBef>
          <a:spcPts val="1000"/>
        </a:spcBef>
        <a:spcAft>
          <a:spcPts val="0"/>
        </a:spcAft>
        <a:buClr>
          <a:srgbClr val="ACD433"/>
        </a:buClr>
        <a:buSzPct val="80000"/>
        <a:buFont typeface="Wingdings 3"/>
        <a:buChar char=""/>
        <a:tabLst/>
        <a:defRPr lang="en-US" sz="1800" b="0" i="0" u="none" strike="noStrike" kern="1200" cap="none" spc="0" baseline="0">
          <a:solidFill>
            <a:srgbClr val="FFFFFF"/>
          </a:solidFill>
          <a:uFillTx/>
          <a:latin typeface="Century Gothic"/>
        </a:defRPr>
      </a:lvl2pPr>
      <a:lvl3pPr marL="1143000" marR="0" lvl="2" indent="-228600" algn="l" defTabSz="457200" rtl="0" fontAlgn="auto" hangingPunct="1">
        <a:lnSpc>
          <a:spcPct val="100000"/>
        </a:lnSpc>
        <a:spcBef>
          <a:spcPts val="1000"/>
        </a:spcBef>
        <a:spcAft>
          <a:spcPts val="0"/>
        </a:spcAft>
        <a:buClr>
          <a:srgbClr val="ACD433"/>
        </a:buClr>
        <a:buSzPct val="80000"/>
        <a:buFont typeface="Wingdings 3"/>
        <a:buChar char=""/>
        <a:tabLst/>
        <a:defRPr lang="en-US" sz="1600" b="0" i="0" u="none" strike="noStrike" kern="1200" cap="none" spc="0" baseline="0">
          <a:solidFill>
            <a:srgbClr val="FFFFFF"/>
          </a:solidFill>
          <a:uFillTx/>
          <a:latin typeface="Century Gothic"/>
        </a:defRPr>
      </a:lvl3pPr>
      <a:lvl4pPr marL="1600200" marR="0" lvl="3" indent="-228600" algn="l" defTabSz="457200" rtl="0" fontAlgn="auto" hangingPunct="1">
        <a:lnSpc>
          <a:spcPct val="100000"/>
        </a:lnSpc>
        <a:spcBef>
          <a:spcPts val="1000"/>
        </a:spcBef>
        <a:spcAft>
          <a:spcPts val="0"/>
        </a:spcAft>
        <a:buClr>
          <a:srgbClr val="ACD433"/>
        </a:buClr>
        <a:buSzPct val="80000"/>
        <a:buFont typeface="Wingdings 3"/>
        <a:buChar char=""/>
        <a:tabLst/>
        <a:defRPr lang="en-US" sz="1400" b="0" i="0" u="none" strike="noStrike" kern="1200" cap="none" spc="0" baseline="0">
          <a:solidFill>
            <a:srgbClr val="FFFFFF"/>
          </a:solidFill>
          <a:uFillTx/>
          <a:latin typeface="Century Gothic"/>
        </a:defRPr>
      </a:lvl4pPr>
      <a:lvl5pPr marL="2057400" marR="0" lvl="4" indent="-228600" algn="l" defTabSz="457200" rtl="0" fontAlgn="auto" hangingPunct="1">
        <a:lnSpc>
          <a:spcPct val="100000"/>
        </a:lnSpc>
        <a:spcBef>
          <a:spcPts val="1000"/>
        </a:spcBef>
        <a:spcAft>
          <a:spcPts val="0"/>
        </a:spcAft>
        <a:buClr>
          <a:srgbClr val="ACD433"/>
        </a:buClr>
        <a:buSzPct val="80000"/>
        <a:buFont typeface="Wingdings 3"/>
        <a:buChar char=""/>
        <a:tabLst/>
        <a:defRPr lang="en-US" sz="1400" b="0" i="0" u="none" strike="noStrike" kern="1200" cap="none" spc="0" baseline="0">
          <a:solidFill>
            <a:srgbClr val="FFFFFF"/>
          </a:solidFill>
          <a:uFillTx/>
          <a:latin typeface="Century Gothic"/>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name="Slide1">
    <p:bg>
      <p:bgPr>
        <a:blipFill>
          <a:blip r:embed="rId3"/>
          <a:stretch>
            <a:fillRect/>
          </a:stretch>
        </a:blipFill>
        <a:effectLst/>
      </p:bgPr>
    </p:bg>
    <p:spTree>
      <p:nvGrpSpPr>
        <p:cNvPr id="1" name=""/>
        <p:cNvGrpSpPr/>
        <p:nvPr/>
      </p:nvGrpSpPr>
      <p:grpSpPr>
        <a:xfrm>
          <a:off x="0" y="0"/>
          <a:ext cx="0" cy="0"/>
          <a:chOff x="0" y="0"/>
          <a:chExt cx="0" cy="0"/>
        </a:xfrm>
      </p:grpSpPr>
      <p:sp>
        <p:nvSpPr>
          <p:cNvPr id="2" name="Rectangle 7">
            <a:extLst>
              <a:ext uri="{FF2B5EF4-FFF2-40B4-BE49-F238E27FC236}">
                <a16:creationId xmlns:a16="http://schemas.microsoft.com/office/drawing/2014/main" id="{62F0AE44-75DE-566F-0D72-8C4AA55865AD}"/>
              </a:ext>
            </a:extLst>
          </p:cNvPr>
          <p:cNvSpPr>
            <a:spLocks noMove="1" noResize="1"/>
          </p:cNvSpPr>
          <p:nvPr/>
        </p:nvSpPr>
        <p:spPr>
          <a:xfrm>
            <a:off x="0" y="-9"/>
            <a:ext cx="12191695" cy="4730739"/>
          </a:xfrm>
          <a:prstGeom prst="rect">
            <a:avLst/>
          </a:prstGeom>
          <a:blipFill>
            <a:blip r:embed="rId3">
              <a:alphaModFix/>
            </a:blip>
            <a:stretch>
              <a:fillRect/>
            </a:stretch>
          </a:blipFill>
          <a:ln cap="rnd">
            <a:noFill/>
            <a:prstDash val="solid"/>
          </a:ln>
        </p:spPr>
        <p:txBody>
          <a:bodyPr vert="horz" wrap="square" lIns="91440" tIns="45720" rIns="91440" bIns="45720" anchor="ctr" anchorCtr="1" compatLnSpc="1">
            <a:noAutofit/>
          </a:bodyPr>
          <a:lstStyle/>
          <a:p>
            <a:pPr marL="0" marR="0" lvl="0" indent="0" algn="ct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Century Gothic"/>
            </a:endParaRPr>
          </a:p>
        </p:txBody>
      </p:sp>
      <p:sp>
        <p:nvSpPr>
          <p:cNvPr id="3" name="Freeform: Shape 9">
            <a:extLst>
              <a:ext uri="{FF2B5EF4-FFF2-40B4-BE49-F238E27FC236}">
                <a16:creationId xmlns:a16="http://schemas.microsoft.com/office/drawing/2014/main" id="{43439E60-90A1-A49D-1C72-889AFD9EB257}"/>
              </a:ext>
            </a:extLst>
          </p:cNvPr>
          <p:cNvSpPr>
            <a:spLocks noMove="1" noResize="1"/>
          </p:cNvSpPr>
          <p:nvPr/>
        </p:nvSpPr>
        <p:spPr>
          <a:xfrm>
            <a:off x="0" y="4055528"/>
            <a:ext cx="12191996" cy="2802471"/>
          </a:xfrm>
          <a:custGeom>
            <a:avLst/>
            <a:gdLst>
              <a:gd name="f0" fmla="val 10800000"/>
              <a:gd name="f1" fmla="val 5400000"/>
              <a:gd name="f2" fmla="val 180"/>
              <a:gd name="f3" fmla="val w"/>
              <a:gd name="f4" fmla="val h"/>
              <a:gd name="f5" fmla="val 0"/>
              <a:gd name="f6" fmla="val 12192000"/>
              <a:gd name="f7" fmla="val 2802467"/>
              <a:gd name="f8" fmla="val 1"/>
              <a:gd name="f9" fmla="val 71932"/>
              <a:gd name="f10" fmla="val 12261"/>
              <a:gd name="f11" fmla="val 282848"/>
              <a:gd name="f12" fmla="val 48342"/>
              <a:gd name="f13" fmla="val 436464"/>
              <a:gd name="f14" fmla="val 73565"/>
              <a:gd name="f15" fmla="val 619339"/>
              <a:gd name="f16" fmla="val 100188"/>
              <a:gd name="f17" fmla="val 836351"/>
              <a:gd name="f18" fmla="val 132066"/>
              <a:gd name="f19" fmla="val 1076528"/>
              <a:gd name="f20" fmla="val 165696"/>
              <a:gd name="f21" fmla="val 1347183"/>
              <a:gd name="f22" fmla="val 201077"/>
              <a:gd name="f23" fmla="val 1642223"/>
              <a:gd name="f24" fmla="val 238560"/>
              <a:gd name="f25" fmla="val 1962864"/>
              <a:gd name="f26" fmla="val 276043"/>
              <a:gd name="f27" fmla="val 2304232"/>
              <a:gd name="f28" fmla="val 314226"/>
              <a:gd name="f29" fmla="val 2672421"/>
              <a:gd name="f30" fmla="val 349608"/>
              <a:gd name="f31" fmla="val 3057678"/>
              <a:gd name="f32" fmla="val 383587"/>
              <a:gd name="f33" fmla="val 3464881"/>
              <a:gd name="f34" fmla="val 414415"/>
              <a:gd name="f35" fmla="val 3889152"/>
              <a:gd name="f36" fmla="val 443840"/>
              <a:gd name="f37" fmla="val 4331710"/>
              <a:gd name="f38" fmla="val 471515"/>
              <a:gd name="f39" fmla="val 4558476"/>
              <a:gd name="f40" fmla="val 481323"/>
              <a:gd name="f41" fmla="val 4790118"/>
              <a:gd name="f42" fmla="val 492183"/>
              <a:gd name="f43" fmla="val 5025418"/>
              <a:gd name="f44" fmla="val 502342"/>
              <a:gd name="f45" fmla="val 5261937"/>
              <a:gd name="f46" fmla="val 508998"/>
              <a:gd name="f47" fmla="val 5503332"/>
              <a:gd name="f48" fmla="val 514953"/>
              <a:gd name="f49" fmla="val 5747166"/>
              <a:gd name="f50" fmla="val 521259"/>
              <a:gd name="f51" fmla="val 5995877"/>
              <a:gd name="f52" fmla="val 525462"/>
              <a:gd name="f53" fmla="val 6247026"/>
              <a:gd name="f54" fmla="val 6500613"/>
              <a:gd name="f55" fmla="val 527564"/>
              <a:gd name="f56" fmla="val 6756639"/>
              <a:gd name="f57" fmla="val 7016322"/>
              <a:gd name="f58" fmla="val 7276005"/>
              <a:gd name="f59" fmla="val 517405"/>
              <a:gd name="f60" fmla="val 7539345"/>
              <a:gd name="f61" fmla="val 7805124"/>
              <a:gd name="f62" fmla="val 500240"/>
              <a:gd name="f63" fmla="val 8070903"/>
              <a:gd name="f64" fmla="val 490081"/>
              <a:gd name="f65" fmla="val 8339121"/>
              <a:gd name="f66" fmla="val 475719"/>
              <a:gd name="f67" fmla="val 8609776"/>
              <a:gd name="f68" fmla="val 458553"/>
              <a:gd name="f69" fmla="val 8881651"/>
              <a:gd name="f70" fmla="val 442089"/>
              <a:gd name="f71" fmla="val 9153526"/>
              <a:gd name="f72" fmla="val 421070"/>
              <a:gd name="f73" fmla="val 9429058"/>
              <a:gd name="f74" fmla="val 395848"/>
              <a:gd name="f75" fmla="val 9700933"/>
              <a:gd name="f76" fmla="val 370626"/>
              <a:gd name="f77" fmla="val 9977684"/>
              <a:gd name="f78" fmla="val 341550"/>
              <a:gd name="f79" fmla="val 10255655"/>
              <a:gd name="f80" fmla="val 309672"/>
              <a:gd name="f81" fmla="val 10529968"/>
              <a:gd name="f82" fmla="val 10807939"/>
              <a:gd name="f83" fmla="val 236808"/>
              <a:gd name="f84" fmla="val 11084690"/>
              <a:gd name="f85" fmla="val 194771"/>
              <a:gd name="f86" fmla="val 11362661"/>
              <a:gd name="f87" fmla="val 153085"/>
              <a:gd name="f88" fmla="val 11639412"/>
              <a:gd name="f89" fmla="val 104392"/>
              <a:gd name="f90" fmla="val 11914945"/>
              <a:gd name="f91" fmla="val 54648"/>
              <a:gd name="f92" fmla="val 12191696"/>
              <a:gd name="f93" fmla="val 2452"/>
              <a:gd name="f94" fmla="val 2236410"/>
              <a:gd name="f95" fmla="+- 0 0 -90"/>
              <a:gd name="f96" fmla="*/ f3 1 12192000"/>
              <a:gd name="f97" fmla="*/ f4 1 2802467"/>
              <a:gd name="f98" fmla="val f5"/>
              <a:gd name="f99" fmla="val f6"/>
              <a:gd name="f100" fmla="val f7"/>
              <a:gd name="f101" fmla="*/ f95 f0 1"/>
              <a:gd name="f102" fmla="+- f100 0 f98"/>
              <a:gd name="f103" fmla="+- f99 0 f98"/>
              <a:gd name="f104" fmla="*/ f101 1 f2"/>
              <a:gd name="f105" fmla="*/ f103 1 12192000"/>
              <a:gd name="f106" fmla="*/ f102 1 2802467"/>
              <a:gd name="f107" fmla="*/ 1 f103 1"/>
              <a:gd name="f108" fmla="*/ 0 f102 1"/>
              <a:gd name="f109" fmla="*/ 71932 f103 1"/>
              <a:gd name="f110" fmla="*/ 12261 f102 1"/>
              <a:gd name="f111" fmla="*/ 282848 f103 1"/>
              <a:gd name="f112" fmla="*/ 48342 f102 1"/>
              <a:gd name="f113" fmla="*/ 436464 f103 1"/>
              <a:gd name="f114" fmla="*/ 73565 f102 1"/>
              <a:gd name="f115" fmla="*/ 619339 f103 1"/>
              <a:gd name="f116" fmla="*/ 100188 f102 1"/>
              <a:gd name="f117" fmla="*/ 836351 f103 1"/>
              <a:gd name="f118" fmla="*/ 132066 f102 1"/>
              <a:gd name="f119" fmla="*/ 1076528 f103 1"/>
              <a:gd name="f120" fmla="*/ 165696 f102 1"/>
              <a:gd name="f121" fmla="*/ 1347183 f103 1"/>
              <a:gd name="f122" fmla="*/ 201077 f102 1"/>
              <a:gd name="f123" fmla="*/ 1642223 f103 1"/>
              <a:gd name="f124" fmla="*/ 238560 f102 1"/>
              <a:gd name="f125" fmla="*/ 1962864 f103 1"/>
              <a:gd name="f126" fmla="*/ 276043 f102 1"/>
              <a:gd name="f127" fmla="*/ 2304232 f103 1"/>
              <a:gd name="f128" fmla="*/ 314226 f102 1"/>
              <a:gd name="f129" fmla="*/ 2672421 f103 1"/>
              <a:gd name="f130" fmla="*/ 349608 f102 1"/>
              <a:gd name="f131" fmla="*/ 3057678 f103 1"/>
              <a:gd name="f132" fmla="*/ 383587 f102 1"/>
              <a:gd name="f133" fmla="*/ 3464881 f103 1"/>
              <a:gd name="f134" fmla="*/ 414415 f102 1"/>
              <a:gd name="f135" fmla="*/ 3889152 f103 1"/>
              <a:gd name="f136" fmla="*/ 443840 f102 1"/>
              <a:gd name="f137" fmla="*/ 4331710 f103 1"/>
              <a:gd name="f138" fmla="*/ 471515 f102 1"/>
              <a:gd name="f139" fmla="*/ 4558476 f103 1"/>
              <a:gd name="f140" fmla="*/ 481323 f102 1"/>
              <a:gd name="f141" fmla="*/ 4790118 f103 1"/>
              <a:gd name="f142" fmla="*/ 492183 f102 1"/>
              <a:gd name="f143" fmla="*/ 5025418 f103 1"/>
              <a:gd name="f144" fmla="*/ 502342 f102 1"/>
              <a:gd name="f145" fmla="*/ 5261937 f103 1"/>
              <a:gd name="f146" fmla="*/ 508998 f102 1"/>
              <a:gd name="f147" fmla="*/ 5503332 f103 1"/>
              <a:gd name="f148" fmla="*/ 514953 f102 1"/>
              <a:gd name="f149" fmla="*/ 5747166 f103 1"/>
              <a:gd name="f150" fmla="*/ 521259 f102 1"/>
              <a:gd name="f151" fmla="*/ 5995877 f103 1"/>
              <a:gd name="f152" fmla="*/ 525462 f102 1"/>
              <a:gd name="f153" fmla="*/ 6247026 f103 1"/>
              <a:gd name="f154" fmla="*/ 6500613 f103 1"/>
              <a:gd name="f155" fmla="*/ 527564 f102 1"/>
              <a:gd name="f156" fmla="*/ 6756639 f103 1"/>
              <a:gd name="f157" fmla="*/ 7016322 f103 1"/>
              <a:gd name="f158" fmla="*/ 7276005 f103 1"/>
              <a:gd name="f159" fmla="*/ 517405 f102 1"/>
              <a:gd name="f160" fmla="*/ 7539345 f103 1"/>
              <a:gd name="f161" fmla="*/ 7805124 f103 1"/>
              <a:gd name="f162" fmla="*/ 500240 f102 1"/>
              <a:gd name="f163" fmla="*/ 8070903 f103 1"/>
              <a:gd name="f164" fmla="*/ 490081 f102 1"/>
              <a:gd name="f165" fmla="*/ 8339121 f103 1"/>
              <a:gd name="f166" fmla="*/ 475719 f102 1"/>
              <a:gd name="f167" fmla="*/ 8609776 f103 1"/>
              <a:gd name="f168" fmla="*/ 458553 f102 1"/>
              <a:gd name="f169" fmla="*/ 8881651 f103 1"/>
              <a:gd name="f170" fmla="*/ 442089 f102 1"/>
              <a:gd name="f171" fmla="*/ 9153526 f103 1"/>
              <a:gd name="f172" fmla="*/ 421070 f102 1"/>
              <a:gd name="f173" fmla="*/ 9429058 f103 1"/>
              <a:gd name="f174" fmla="*/ 395848 f102 1"/>
              <a:gd name="f175" fmla="*/ 9700933 f103 1"/>
              <a:gd name="f176" fmla="*/ 370626 f102 1"/>
              <a:gd name="f177" fmla="*/ 9977684 f103 1"/>
              <a:gd name="f178" fmla="*/ 341550 f102 1"/>
              <a:gd name="f179" fmla="*/ 10255655 f103 1"/>
              <a:gd name="f180" fmla="*/ 309672 f102 1"/>
              <a:gd name="f181" fmla="*/ 10529968 f103 1"/>
              <a:gd name="f182" fmla="*/ 10807939 f103 1"/>
              <a:gd name="f183" fmla="*/ 236808 f102 1"/>
              <a:gd name="f184" fmla="*/ 11084690 f103 1"/>
              <a:gd name="f185" fmla="*/ 194771 f102 1"/>
              <a:gd name="f186" fmla="*/ 11362661 f103 1"/>
              <a:gd name="f187" fmla="*/ 153085 f102 1"/>
              <a:gd name="f188" fmla="*/ 11639412 f103 1"/>
              <a:gd name="f189" fmla="*/ 104392 f102 1"/>
              <a:gd name="f190" fmla="*/ 11914945 f103 1"/>
              <a:gd name="f191" fmla="*/ 54648 f102 1"/>
              <a:gd name="f192" fmla="*/ 12191696 f103 1"/>
              <a:gd name="f193" fmla="*/ 2452 f102 1"/>
              <a:gd name="f194" fmla="*/ 2236410 f102 1"/>
              <a:gd name="f195" fmla="*/ 12192000 f103 1"/>
              <a:gd name="f196" fmla="*/ 2802467 f102 1"/>
              <a:gd name="f197" fmla="*/ 0 f103 1"/>
              <a:gd name="f198" fmla="+- f104 0 f1"/>
              <a:gd name="f199" fmla="*/ f107 1 12192000"/>
              <a:gd name="f200" fmla="*/ f108 1 2802467"/>
              <a:gd name="f201" fmla="*/ f109 1 12192000"/>
              <a:gd name="f202" fmla="*/ f110 1 2802467"/>
              <a:gd name="f203" fmla="*/ f111 1 12192000"/>
              <a:gd name="f204" fmla="*/ f112 1 2802467"/>
              <a:gd name="f205" fmla="*/ f113 1 12192000"/>
              <a:gd name="f206" fmla="*/ f114 1 2802467"/>
              <a:gd name="f207" fmla="*/ f115 1 12192000"/>
              <a:gd name="f208" fmla="*/ f116 1 2802467"/>
              <a:gd name="f209" fmla="*/ f117 1 12192000"/>
              <a:gd name="f210" fmla="*/ f118 1 2802467"/>
              <a:gd name="f211" fmla="*/ f119 1 12192000"/>
              <a:gd name="f212" fmla="*/ f120 1 2802467"/>
              <a:gd name="f213" fmla="*/ f121 1 12192000"/>
              <a:gd name="f214" fmla="*/ f122 1 2802467"/>
              <a:gd name="f215" fmla="*/ f123 1 12192000"/>
              <a:gd name="f216" fmla="*/ f124 1 2802467"/>
              <a:gd name="f217" fmla="*/ f125 1 12192000"/>
              <a:gd name="f218" fmla="*/ f126 1 2802467"/>
              <a:gd name="f219" fmla="*/ f127 1 12192000"/>
              <a:gd name="f220" fmla="*/ f128 1 2802467"/>
              <a:gd name="f221" fmla="*/ f129 1 12192000"/>
              <a:gd name="f222" fmla="*/ f130 1 2802467"/>
              <a:gd name="f223" fmla="*/ f131 1 12192000"/>
              <a:gd name="f224" fmla="*/ f132 1 2802467"/>
              <a:gd name="f225" fmla="*/ f133 1 12192000"/>
              <a:gd name="f226" fmla="*/ f134 1 2802467"/>
              <a:gd name="f227" fmla="*/ f135 1 12192000"/>
              <a:gd name="f228" fmla="*/ f136 1 2802467"/>
              <a:gd name="f229" fmla="*/ f137 1 12192000"/>
              <a:gd name="f230" fmla="*/ f138 1 2802467"/>
              <a:gd name="f231" fmla="*/ f139 1 12192000"/>
              <a:gd name="f232" fmla="*/ f140 1 2802467"/>
              <a:gd name="f233" fmla="*/ f141 1 12192000"/>
              <a:gd name="f234" fmla="*/ f142 1 2802467"/>
              <a:gd name="f235" fmla="*/ f143 1 12192000"/>
              <a:gd name="f236" fmla="*/ f144 1 2802467"/>
              <a:gd name="f237" fmla="*/ f145 1 12192000"/>
              <a:gd name="f238" fmla="*/ f146 1 2802467"/>
              <a:gd name="f239" fmla="*/ f147 1 12192000"/>
              <a:gd name="f240" fmla="*/ f148 1 2802467"/>
              <a:gd name="f241" fmla="*/ f149 1 12192000"/>
              <a:gd name="f242" fmla="*/ f150 1 2802467"/>
              <a:gd name="f243" fmla="*/ f151 1 12192000"/>
              <a:gd name="f244" fmla="*/ f152 1 2802467"/>
              <a:gd name="f245" fmla="*/ f153 1 12192000"/>
              <a:gd name="f246" fmla="*/ f154 1 12192000"/>
              <a:gd name="f247" fmla="*/ f155 1 2802467"/>
              <a:gd name="f248" fmla="*/ f156 1 12192000"/>
              <a:gd name="f249" fmla="*/ f157 1 12192000"/>
              <a:gd name="f250" fmla="*/ f158 1 12192000"/>
              <a:gd name="f251" fmla="*/ f159 1 2802467"/>
              <a:gd name="f252" fmla="*/ f160 1 12192000"/>
              <a:gd name="f253" fmla="*/ f161 1 12192000"/>
              <a:gd name="f254" fmla="*/ f162 1 2802467"/>
              <a:gd name="f255" fmla="*/ f163 1 12192000"/>
              <a:gd name="f256" fmla="*/ f164 1 2802467"/>
              <a:gd name="f257" fmla="*/ f165 1 12192000"/>
              <a:gd name="f258" fmla="*/ f166 1 2802467"/>
              <a:gd name="f259" fmla="*/ f167 1 12192000"/>
              <a:gd name="f260" fmla="*/ f168 1 2802467"/>
              <a:gd name="f261" fmla="*/ f169 1 12192000"/>
              <a:gd name="f262" fmla="*/ f170 1 2802467"/>
              <a:gd name="f263" fmla="*/ f171 1 12192000"/>
              <a:gd name="f264" fmla="*/ f172 1 2802467"/>
              <a:gd name="f265" fmla="*/ f173 1 12192000"/>
              <a:gd name="f266" fmla="*/ f174 1 2802467"/>
              <a:gd name="f267" fmla="*/ f175 1 12192000"/>
              <a:gd name="f268" fmla="*/ f176 1 2802467"/>
              <a:gd name="f269" fmla="*/ f177 1 12192000"/>
              <a:gd name="f270" fmla="*/ f178 1 2802467"/>
              <a:gd name="f271" fmla="*/ f179 1 12192000"/>
              <a:gd name="f272" fmla="*/ f180 1 2802467"/>
              <a:gd name="f273" fmla="*/ f181 1 12192000"/>
              <a:gd name="f274" fmla="*/ f182 1 12192000"/>
              <a:gd name="f275" fmla="*/ f183 1 2802467"/>
              <a:gd name="f276" fmla="*/ f184 1 12192000"/>
              <a:gd name="f277" fmla="*/ f185 1 2802467"/>
              <a:gd name="f278" fmla="*/ f186 1 12192000"/>
              <a:gd name="f279" fmla="*/ f187 1 2802467"/>
              <a:gd name="f280" fmla="*/ f188 1 12192000"/>
              <a:gd name="f281" fmla="*/ f189 1 2802467"/>
              <a:gd name="f282" fmla="*/ f190 1 12192000"/>
              <a:gd name="f283" fmla="*/ f191 1 2802467"/>
              <a:gd name="f284" fmla="*/ f192 1 12192000"/>
              <a:gd name="f285" fmla="*/ f193 1 2802467"/>
              <a:gd name="f286" fmla="*/ f194 1 2802467"/>
              <a:gd name="f287" fmla="*/ f195 1 12192000"/>
              <a:gd name="f288" fmla="*/ f196 1 2802467"/>
              <a:gd name="f289" fmla="*/ f197 1 12192000"/>
              <a:gd name="f290" fmla="*/ f98 1 f105"/>
              <a:gd name="f291" fmla="*/ f99 1 f105"/>
              <a:gd name="f292" fmla="*/ f98 1 f106"/>
              <a:gd name="f293" fmla="*/ f100 1 f106"/>
              <a:gd name="f294" fmla="*/ f199 1 f105"/>
              <a:gd name="f295" fmla="*/ f200 1 f106"/>
              <a:gd name="f296" fmla="*/ f201 1 f105"/>
              <a:gd name="f297" fmla="*/ f202 1 f106"/>
              <a:gd name="f298" fmla="*/ f203 1 f105"/>
              <a:gd name="f299" fmla="*/ f204 1 f106"/>
              <a:gd name="f300" fmla="*/ f205 1 f105"/>
              <a:gd name="f301" fmla="*/ f206 1 f106"/>
              <a:gd name="f302" fmla="*/ f207 1 f105"/>
              <a:gd name="f303" fmla="*/ f208 1 f106"/>
              <a:gd name="f304" fmla="*/ f209 1 f105"/>
              <a:gd name="f305" fmla="*/ f210 1 f106"/>
              <a:gd name="f306" fmla="*/ f211 1 f105"/>
              <a:gd name="f307" fmla="*/ f212 1 f106"/>
              <a:gd name="f308" fmla="*/ f213 1 f105"/>
              <a:gd name="f309" fmla="*/ f214 1 f106"/>
              <a:gd name="f310" fmla="*/ f215 1 f105"/>
              <a:gd name="f311" fmla="*/ f216 1 f106"/>
              <a:gd name="f312" fmla="*/ f217 1 f105"/>
              <a:gd name="f313" fmla="*/ f218 1 f106"/>
              <a:gd name="f314" fmla="*/ f219 1 f105"/>
              <a:gd name="f315" fmla="*/ f220 1 f106"/>
              <a:gd name="f316" fmla="*/ f221 1 f105"/>
              <a:gd name="f317" fmla="*/ f222 1 f106"/>
              <a:gd name="f318" fmla="*/ f223 1 f105"/>
              <a:gd name="f319" fmla="*/ f224 1 f106"/>
              <a:gd name="f320" fmla="*/ f225 1 f105"/>
              <a:gd name="f321" fmla="*/ f226 1 f106"/>
              <a:gd name="f322" fmla="*/ f227 1 f105"/>
              <a:gd name="f323" fmla="*/ f228 1 f106"/>
              <a:gd name="f324" fmla="*/ f229 1 f105"/>
              <a:gd name="f325" fmla="*/ f230 1 f106"/>
              <a:gd name="f326" fmla="*/ f231 1 f105"/>
              <a:gd name="f327" fmla="*/ f232 1 f106"/>
              <a:gd name="f328" fmla="*/ f233 1 f105"/>
              <a:gd name="f329" fmla="*/ f234 1 f106"/>
              <a:gd name="f330" fmla="*/ f235 1 f105"/>
              <a:gd name="f331" fmla="*/ f236 1 f106"/>
              <a:gd name="f332" fmla="*/ f237 1 f105"/>
              <a:gd name="f333" fmla="*/ f238 1 f106"/>
              <a:gd name="f334" fmla="*/ f239 1 f105"/>
              <a:gd name="f335" fmla="*/ f240 1 f106"/>
              <a:gd name="f336" fmla="*/ f241 1 f105"/>
              <a:gd name="f337" fmla="*/ f242 1 f106"/>
              <a:gd name="f338" fmla="*/ f243 1 f105"/>
              <a:gd name="f339" fmla="*/ f244 1 f106"/>
              <a:gd name="f340" fmla="*/ f245 1 f105"/>
              <a:gd name="f341" fmla="*/ f246 1 f105"/>
              <a:gd name="f342" fmla="*/ f247 1 f106"/>
              <a:gd name="f343" fmla="*/ f248 1 f105"/>
              <a:gd name="f344" fmla="*/ f249 1 f105"/>
              <a:gd name="f345" fmla="*/ f250 1 f105"/>
              <a:gd name="f346" fmla="*/ f251 1 f106"/>
              <a:gd name="f347" fmla="*/ f252 1 f105"/>
              <a:gd name="f348" fmla="*/ f253 1 f105"/>
              <a:gd name="f349" fmla="*/ f254 1 f106"/>
              <a:gd name="f350" fmla="*/ f255 1 f105"/>
              <a:gd name="f351" fmla="*/ f256 1 f106"/>
              <a:gd name="f352" fmla="*/ f257 1 f105"/>
              <a:gd name="f353" fmla="*/ f258 1 f106"/>
              <a:gd name="f354" fmla="*/ f259 1 f105"/>
              <a:gd name="f355" fmla="*/ f260 1 f106"/>
              <a:gd name="f356" fmla="*/ f261 1 f105"/>
              <a:gd name="f357" fmla="*/ f262 1 f106"/>
              <a:gd name="f358" fmla="*/ f263 1 f105"/>
              <a:gd name="f359" fmla="*/ f264 1 f106"/>
              <a:gd name="f360" fmla="*/ f265 1 f105"/>
              <a:gd name="f361" fmla="*/ f266 1 f106"/>
              <a:gd name="f362" fmla="*/ f267 1 f105"/>
              <a:gd name="f363" fmla="*/ f268 1 f106"/>
              <a:gd name="f364" fmla="*/ f269 1 f105"/>
              <a:gd name="f365" fmla="*/ f270 1 f106"/>
              <a:gd name="f366" fmla="*/ f271 1 f105"/>
              <a:gd name="f367" fmla="*/ f272 1 f106"/>
              <a:gd name="f368" fmla="*/ f273 1 f105"/>
              <a:gd name="f369" fmla="*/ f274 1 f105"/>
              <a:gd name="f370" fmla="*/ f275 1 f106"/>
              <a:gd name="f371" fmla="*/ f276 1 f105"/>
              <a:gd name="f372" fmla="*/ f277 1 f106"/>
              <a:gd name="f373" fmla="*/ f278 1 f105"/>
              <a:gd name="f374" fmla="*/ f279 1 f106"/>
              <a:gd name="f375" fmla="*/ f280 1 f105"/>
              <a:gd name="f376" fmla="*/ f281 1 f106"/>
              <a:gd name="f377" fmla="*/ f282 1 f105"/>
              <a:gd name="f378" fmla="*/ f283 1 f106"/>
              <a:gd name="f379" fmla="*/ f284 1 f105"/>
              <a:gd name="f380" fmla="*/ f285 1 f106"/>
              <a:gd name="f381" fmla="*/ f286 1 f106"/>
              <a:gd name="f382" fmla="*/ f287 1 f105"/>
              <a:gd name="f383" fmla="*/ f288 1 f106"/>
              <a:gd name="f384" fmla="*/ f289 1 f105"/>
              <a:gd name="f385" fmla="*/ f290 f96 1"/>
              <a:gd name="f386" fmla="*/ f291 f96 1"/>
              <a:gd name="f387" fmla="*/ f293 f97 1"/>
              <a:gd name="f388" fmla="*/ f292 f97 1"/>
              <a:gd name="f389" fmla="*/ f294 f96 1"/>
              <a:gd name="f390" fmla="*/ f295 f97 1"/>
              <a:gd name="f391" fmla="*/ f296 f96 1"/>
              <a:gd name="f392" fmla="*/ f297 f97 1"/>
              <a:gd name="f393" fmla="*/ f298 f96 1"/>
              <a:gd name="f394" fmla="*/ f299 f97 1"/>
              <a:gd name="f395" fmla="*/ f300 f96 1"/>
              <a:gd name="f396" fmla="*/ f301 f97 1"/>
              <a:gd name="f397" fmla="*/ f302 f96 1"/>
              <a:gd name="f398" fmla="*/ f303 f97 1"/>
              <a:gd name="f399" fmla="*/ f304 f96 1"/>
              <a:gd name="f400" fmla="*/ f305 f97 1"/>
              <a:gd name="f401" fmla="*/ f306 f96 1"/>
              <a:gd name="f402" fmla="*/ f307 f97 1"/>
              <a:gd name="f403" fmla="*/ f308 f96 1"/>
              <a:gd name="f404" fmla="*/ f309 f97 1"/>
              <a:gd name="f405" fmla="*/ f310 f96 1"/>
              <a:gd name="f406" fmla="*/ f311 f97 1"/>
              <a:gd name="f407" fmla="*/ f312 f96 1"/>
              <a:gd name="f408" fmla="*/ f313 f97 1"/>
              <a:gd name="f409" fmla="*/ f314 f96 1"/>
              <a:gd name="f410" fmla="*/ f315 f97 1"/>
              <a:gd name="f411" fmla="*/ f316 f96 1"/>
              <a:gd name="f412" fmla="*/ f317 f97 1"/>
              <a:gd name="f413" fmla="*/ f318 f96 1"/>
              <a:gd name="f414" fmla="*/ f319 f97 1"/>
              <a:gd name="f415" fmla="*/ f320 f96 1"/>
              <a:gd name="f416" fmla="*/ f321 f97 1"/>
              <a:gd name="f417" fmla="*/ f322 f96 1"/>
              <a:gd name="f418" fmla="*/ f323 f97 1"/>
              <a:gd name="f419" fmla="*/ f324 f96 1"/>
              <a:gd name="f420" fmla="*/ f325 f97 1"/>
              <a:gd name="f421" fmla="*/ f326 f96 1"/>
              <a:gd name="f422" fmla="*/ f327 f97 1"/>
              <a:gd name="f423" fmla="*/ f328 f96 1"/>
              <a:gd name="f424" fmla="*/ f329 f97 1"/>
              <a:gd name="f425" fmla="*/ f330 f96 1"/>
              <a:gd name="f426" fmla="*/ f331 f97 1"/>
              <a:gd name="f427" fmla="*/ f332 f96 1"/>
              <a:gd name="f428" fmla="*/ f333 f97 1"/>
              <a:gd name="f429" fmla="*/ f334 f96 1"/>
              <a:gd name="f430" fmla="*/ f335 f97 1"/>
              <a:gd name="f431" fmla="*/ f336 f96 1"/>
              <a:gd name="f432" fmla="*/ f337 f97 1"/>
              <a:gd name="f433" fmla="*/ f338 f96 1"/>
              <a:gd name="f434" fmla="*/ f339 f97 1"/>
              <a:gd name="f435" fmla="*/ f340 f96 1"/>
              <a:gd name="f436" fmla="*/ f341 f96 1"/>
              <a:gd name="f437" fmla="*/ f342 f97 1"/>
              <a:gd name="f438" fmla="*/ f343 f96 1"/>
              <a:gd name="f439" fmla="*/ f344 f96 1"/>
              <a:gd name="f440" fmla="*/ f345 f96 1"/>
              <a:gd name="f441" fmla="*/ f346 f97 1"/>
              <a:gd name="f442" fmla="*/ f347 f96 1"/>
              <a:gd name="f443" fmla="*/ f348 f96 1"/>
              <a:gd name="f444" fmla="*/ f349 f97 1"/>
              <a:gd name="f445" fmla="*/ f350 f96 1"/>
              <a:gd name="f446" fmla="*/ f351 f97 1"/>
              <a:gd name="f447" fmla="*/ f352 f96 1"/>
              <a:gd name="f448" fmla="*/ f353 f97 1"/>
              <a:gd name="f449" fmla="*/ f354 f96 1"/>
              <a:gd name="f450" fmla="*/ f355 f97 1"/>
              <a:gd name="f451" fmla="*/ f356 f96 1"/>
              <a:gd name="f452" fmla="*/ f357 f97 1"/>
              <a:gd name="f453" fmla="*/ f358 f96 1"/>
              <a:gd name="f454" fmla="*/ f359 f97 1"/>
              <a:gd name="f455" fmla="*/ f360 f96 1"/>
              <a:gd name="f456" fmla="*/ f361 f97 1"/>
              <a:gd name="f457" fmla="*/ f362 f96 1"/>
              <a:gd name="f458" fmla="*/ f363 f97 1"/>
              <a:gd name="f459" fmla="*/ f364 f96 1"/>
              <a:gd name="f460" fmla="*/ f365 f97 1"/>
              <a:gd name="f461" fmla="*/ f366 f96 1"/>
              <a:gd name="f462" fmla="*/ f367 f97 1"/>
              <a:gd name="f463" fmla="*/ f368 f96 1"/>
              <a:gd name="f464" fmla="*/ f369 f96 1"/>
              <a:gd name="f465" fmla="*/ f370 f97 1"/>
              <a:gd name="f466" fmla="*/ f371 f96 1"/>
              <a:gd name="f467" fmla="*/ f372 f97 1"/>
              <a:gd name="f468" fmla="*/ f373 f96 1"/>
              <a:gd name="f469" fmla="*/ f374 f97 1"/>
              <a:gd name="f470" fmla="*/ f375 f96 1"/>
              <a:gd name="f471" fmla="*/ f376 f97 1"/>
              <a:gd name="f472" fmla="*/ f377 f96 1"/>
              <a:gd name="f473" fmla="*/ f378 f97 1"/>
              <a:gd name="f474" fmla="*/ f379 f96 1"/>
              <a:gd name="f475" fmla="*/ f380 f97 1"/>
              <a:gd name="f476" fmla="*/ f381 f97 1"/>
              <a:gd name="f477" fmla="*/ f382 f96 1"/>
              <a:gd name="f478" fmla="*/ f383 f97 1"/>
              <a:gd name="f479" fmla="*/ f384 f96 1"/>
            </a:gdLst>
            <a:ahLst/>
            <a:cxnLst>
              <a:cxn ang="3cd4">
                <a:pos x="hc" y="t"/>
              </a:cxn>
              <a:cxn ang="0">
                <a:pos x="r" y="vc"/>
              </a:cxn>
              <a:cxn ang="cd4">
                <a:pos x="hc" y="b"/>
              </a:cxn>
              <a:cxn ang="cd2">
                <a:pos x="l" y="vc"/>
              </a:cxn>
              <a:cxn ang="f198">
                <a:pos x="f389" y="f390"/>
              </a:cxn>
              <a:cxn ang="f198">
                <a:pos x="f391" y="f392"/>
              </a:cxn>
              <a:cxn ang="f198">
                <a:pos x="f393" y="f394"/>
              </a:cxn>
              <a:cxn ang="f198">
                <a:pos x="f395" y="f396"/>
              </a:cxn>
              <a:cxn ang="f198">
                <a:pos x="f397" y="f398"/>
              </a:cxn>
              <a:cxn ang="f198">
                <a:pos x="f399" y="f400"/>
              </a:cxn>
              <a:cxn ang="f198">
                <a:pos x="f401" y="f402"/>
              </a:cxn>
              <a:cxn ang="f198">
                <a:pos x="f403" y="f404"/>
              </a:cxn>
              <a:cxn ang="f198">
                <a:pos x="f405" y="f406"/>
              </a:cxn>
              <a:cxn ang="f198">
                <a:pos x="f407" y="f408"/>
              </a:cxn>
              <a:cxn ang="f198">
                <a:pos x="f409" y="f410"/>
              </a:cxn>
              <a:cxn ang="f198">
                <a:pos x="f411" y="f412"/>
              </a:cxn>
              <a:cxn ang="f198">
                <a:pos x="f413" y="f414"/>
              </a:cxn>
              <a:cxn ang="f198">
                <a:pos x="f415" y="f416"/>
              </a:cxn>
              <a:cxn ang="f198">
                <a:pos x="f417" y="f418"/>
              </a:cxn>
              <a:cxn ang="f198">
                <a:pos x="f419" y="f420"/>
              </a:cxn>
              <a:cxn ang="f198">
                <a:pos x="f421" y="f422"/>
              </a:cxn>
              <a:cxn ang="f198">
                <a:pos x="f423" y="f424"/>
              </a:cxn>
              <a:cxn ang="f198">
                <a:pos x="f425" y="f426"/>
              </a:cxn>
              <a:cxn ang="f198">
                <a:pos x="f427" y="f428"/>
              </a:cxn>
              <a:cxn ang="f198">
                <a:pos x="f429" y="f430"/>
              </a:cxn>
              <a:cxn ang="f198">
                <a:pos x="f431" y="f432"/>
              </a:cxn>
              <a:cxn ang="f198">
                <a:pos x="f433" y="f434"/>
              </a:cxn>
              <a:cxn ang="f198">
                <a:pos x="f435" y="f434"/>
              </a:cxn>
              <a:cxn ang="f198">
                <a:pos x="f436" y="f437"/>
              </a:cxn>
              <a:cxn ang="f198">
                <a:pos x="f438" y="f434"/>
              </a:cxn>
              <a:cxn ang="f198">
                <a:pos x="f439" y="f432"/>
              </a:cxn>
              <a:cxn ang="f198">
                <a:pos x="f440" y="f441"/>
              </a:cxn>
              <a:cxn ang="f198">
                <a:pos x="f442" y="f428"/>
              </a:cxn>
              <a:cxn ang="f198">
                <a:pos x="f443" y="f444"/>
              </a:cxn>
              <a:cxn ang="f198">
                <a:pos x="f445" y="f446"/>
              </a:cxn>
              <a:cxn ang="f198">
                <a:pos x="f447" y="f448"/>
              </a:cxn>
              <a:cxn ang="f198">
                <a:pos x="f449" y="f450"/>
              </a:cxn>
              <a:cxn ang="f198">
                <a:pos x="f451" y="f452"/>
              </a:cxn>
              <a:cxn ang="f198">
                <a:pos x="f453" y="f454"/>
              </a:cxn>
              <a:cxn ang="f198">
                <a:pos x="f455" y="f456"/>
              </a:cxn>
              <a:cxn ang="f198">
                <a:pos x="f457" y="f458"/>
              </a:cxn>
              <a:cxn ang="f198">
                <a:pos x="f459" y="f460"/>
              </a:cxn>
              <a:cxn ang="f198">
                <a:pos x="f461" y="f462"/>
              </a:cxn>
              <a:cxn ang="f198">
                <a:pos x="f463" y="f408"/>
              </a:cxn>
              <a:cxn ang="f198">
                <a:pos x="f464" y="f465"/>
              </a:cxn>
              <a:cxn ang="f198">
                <a:pos x="f466" y="f467"/>
              </a:cxn>
              <a:cxn ang="f198">
                <a:pos x="f468" y="f469"/>
              </a:cxn>
              <a:cxn ang="f198">
                <a:pos x="f470" y="f471"/>
              </a:cxn>
              <a:cxn ang="f198">
                <a:pos x="f472" y="f473"/>
              </a:cxn>
              <a:cxn ang="f198">
                <a:pos x="f474" y="f475"/>
              </a:cxn>
              <a:cxn ang="f198">
                <a:pos x="f474" y="f476"/>
              </a:cxn>
              <a:cxn ang="f198">
                <a:pos x="f477" y="f476"/>
              </a:cxn>
              <a:cxn ang="f198">
                <a:pos x="f477" y="f478"/>
              </a:cxn>
              <a:cxn ang="f198">
                <a:pos x="f474" y="f478"/>
              </a:cxn>
              <a:cxn ang="f198">
                <a:pos x="f479" y="f478"/>
              </a:cxn>
              <a:cxn ang="f198">
                <a:pos x="f479" y="f476"/>
              </a:cxn>
              <a:cxn ang="f198">
                <a:pos x="f389" y="f476"/>
              </a:cxn>
            </a:cxnLst>
            <a:rect l="f385" t="f388" r="f386" b="f387"/>
            <a:pathLst>
              <a:path w="12192000" h="2802467">
                <a:moveTo>
                  <a:pt x="f8" y="f5"/>
                </a:move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2"/>
                </a:lnTo>
                <a:lnTo>
                  <a:pt x="f54" y="f55"/>
                </a:lnTo>
                <a:lnTo>
                  <a:pt x="f56" y="f52"/>
                </a:lnTo>
                <a:lnTo>
                  <a:pt x="f57" y="f50"/>
                </a:lnTo>
                <a:lnTo>
                  <a:pt x="f58" y="f59"/>
                </a:lnTo>
                <a:lnTo>
                  <a:pt x="f60" y="f46"/>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26"/>
                </a:lnTo>
                <a:lnTo>
                  <a:pt x="f82" y="f83"/>
                </a:lnTo>
                <a:lnTo>
                  <a:pt x="f84" y="f85"/>
                </a:lnTo>
                <a:lnTo>
                  <a:pt x="f86" y="f87"/>
                </a:lnTo>
                <a:lnTo>
                  <a:pt x="f88" y="f89"/>
                </a:lnTo>
                <a:lnTo>
                  <a:pt x="f90" y="f91"/>
                </a:lnTo>
                <a:lnTo>
                  <a:pt x="f92" y="f93"/>
                </a:lnTo>
                <a:lnTo>
                  <a:pt x="f92" y="f94"/>
                </a:lnTo>
                <a:lnTo>
                  <a:pt x="f6" y="f94"/>
                </a:lnTo>
                <a:lnTo>
                  <a:pt x="f6" y="f7"/>
                </a:lnTo>
                <a:lnTo>
                  <a:pt x="f92" y="f7"/>
                </a:lnTo>
                <a:lnTo>
                  <a:pt x="f5" y="f7"/>
                </a:lnTo>
                <a:lnTo>
                  <a:pt x="f5" y="f94"/>
                </a:lnTo>
                <a:lnTo>
                  <a:pt x="f8" y="f94"/>
                </a:lnTo>
                <a:close/>
              </a:path>
            </a:pathLst>
          </a:custGeom>
          <a:solidFill>
            <a:srgbClr val="EBEBEB"/>
          </a:solidFill>
          <a:ln cap="rnd">
            <a:noFill/>
            <a:prstDash val="solid"/>
          </a:ln>
        </p:spPr>
        <p:txBody>
          <a:bodyPr vert="horz" wrap="square" lIns="91440" tIns="45720" rIns="91440" bIns="45720" anchor="ctr" anchorCtr="1" compatLnSpc="1">
            <a:noAutofit/>
          </a:bodyPr>
          <a:lstStyle/>
          <a:p>
            <a:pPr marL="0" marR="0" lvl="0" indent="0" algn="ct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Century Gothic"/>
            </a:endParaRPr>
          </a:p>
        </p:txBody>
      </p:sp>
      <p:sp>
        <p:nvSpPr>
          <p:cNvPr id="4" name="Freeform 16">
            <a:extLst>
              <a:ext uri="{FF2B5EF4-FFF2-40B4-BE49-F238E27FC236}">
                <a16:creationId xmlns:a16="http://schemas.microsoft.com/office/drawing/2014/main" id="{7B5B42BE-6A7B-9BFA-66CE-8921BBE526B2}"/>
              </a:ext>
            </a:extLst>
          </p:cNvPr>
          <p:cNvSpPr>
            <a:spLocks noMove="1" noResize="1"/>
          </p:cNvSpPr>
          <p:nvPr/>
        </p:nvSpPr>
        <p:spPr>
          <a:xfrm>
            <a:off x="8719937" y="3753694"/>
            <a:ext cx="3472059" cy="825931"/>
          </a:xfrm>
          <a:custGeom>
            <a:avLst/>
            <a:gdLst>
              <a:gd name="f0" fmla="val 10800000"/>
              <a:gd name="f1" fmla="val 5400000"/>
              <a:gd name="f2" fmla="val 180"/>
              <a:gd name="f3" fmla="val w"/>
              <a:gd name="f4" fmla="val h"/>
              <a:gd name="f5" fmla="val 0"/>
              <a:gd name="f6" fmla="val 3472060"/>
              <a:gd name="f7" fmla="val 825932"/>
              <a:gd name="f8" fmla="val 3470310"/>
              <a:gd name="f9" fmla="val 12850"/>
              <a:gd name="f10" fmla="val 480529"/>
              <a:gd name="f11" fmla="val 3363699"/>
              <a:gd name="f12" fmla="val 498471"/>
              <a:gd name="f13" fmla="val 2435623"/>
              <a:gd name="f14" fmla="val 645518"/>
              <a:gd name="f15" fmla="val 603076"/>
              <a:gd name="f16" fmla="val 844866"/>
              <a:gd name="f17" fmla="val 42060"/>
              <a:gd name="f18" fmla="val 824486"/>
              <a:gd name="f19" fmla="val 28151"/>
              <a:gd name="f20" fmla="val 802425"/>
              <a:gd name="f21" fmla="val 13909"/>
              <a:gd name="f22" fmla="val 780513"/>
              <a:gd name="f23" fmla="val 758452"/>
              <a:gd name="f24" fmla="val 188014"/>
              <a:gd name="f25" fmla="val 735602"/>
              <a:gd name="f26" fmla="val 284087"/>
              <a:gd name="f27" fmla="val 722590"/>
              <a:gd name="f28" fmla="val 382288"/>
              <a:gd name="f29" fmla="val 709392"/>
              <a:gd name="f30" fmla="val 481858"/>
              <a:gd name="f31" fmla="val 695774"/>
              <a:gd name="f32" fmla="val 581897"/>
              <a:gd name="f33" fmla="val 680711"/>
              <a:gd name="f34" fmla="val 683670"/>
              <a:gd name="f35" fmla="val 665256"/>
              <a:gd name="f36" fmla="val 787206"/>
              <a:gd name="f37" fmla="val 649587"/>
              <a:gd name="f38" fmla="val 892019"/>
              <a:gd name="f39" fmla="val 632968"/>
              <a:gd name="f40" fmla="val 997620"/>
              <a:gd name="f41" fmla="val 614667"/>
              <a:gd name="f42" fmla="val 1104727"/>
              <a:gd name="f43" fmla="val 596741"/>
              <a:gd name="f44" fmla="val 1212669"/>
              <a:gd name="f45" fmla="val 577397"/>
              <a:gd name="f46" fmla="val 1321506"/>
              <a:gd name="f47" fmla="val 556988"/>
              <a:gd name="f48" fmla="val 1430709"/>
              <a:gd name="f49" fmla="val 536607"/>
              <a:gd name="f50" fmla="val 1541050"/>
              <a:gd name="f51" fmla="val 514481"/>
              <a:gd name="f52" fmla="val 1652805"/>
              <a:gd name="f53" fmla="val 492202"/>
              <a:gd name="f54" fmla="val 1763708"/>
              <a:gd name="f55" fmla="val 469161"/>
              <a:gd name="f56" fmla="val 1875795"/>
              <a:gd name="f57" fmla="val 444641"/>
              <a:gd name="f58" fmla="val 1989128"/>
              <a:gd name="f59" fmla="val 418995"/>
              <a:gd name="f60" fmla="val 2102476"/>
              <a:gd name="f61" fmla="val 393438"/>
              <a:gd name="f62" fmla="val 2215549"/>
              <a:gd name="f63" fmla="val 366291"/>
              <a:gd name="f64" fmla="val 2330490"/>
              <a:gd name="f65" fmla="val 337455"/>
              <a:gd name="f66" fmla="val 2443333"/>
              <a:gd name="f67" fmla="val 308983"/>
              <a:gd name="f68" fmla="val 2558014"/>
              <a:gd name="f69" fmla="val 278646"/>
              <a:gd name="f70" fmla="val 2673621"/>
              <a:gd name="f71" fmla="val 247421"/>
              <a:gd name="f72" fmla="val 2787008"/>
              <a:gd name="f73" fmla="val 215853"/>
              <a:gd name="f74" fmla="val 2901442"/>
              <a:gd name="f75" fmla="val 182011"/>
              <a:gd name="f76" fmla="val 3015722"/>
              <a:gd name="f77" fmla="val 147286"/>
              <a:gd name="f78" fmla="val 3130018"/>
              <a:gd name="f79" fmla="val 112649"/>
              <a:gd name="f80" fmla="val 3243551"/>
              <a:gd name="f81" fmla="val 75688"/>
              <a:gd name="f82" fmla="val 3356992"/>
              <a:gd name="f83" fmla="val 38197"/>
              <a:gd name="f84" fmla="+- 0 0 -90"/>
              <a:gd name="f85" fmla="*/ f3 1 3472060"/>
              <a:gd name="f86" fmla="*/ f4 1 825932"/>
              <a:gd name="f87" fmla="val f5"/>
              <a:gd name="f88" fmla="val f6"/>
              <a:gd name="f89" fmla="val f7"/>
              <a:gd name="f90" fmla="*/ f84 f0 1"/>
              <a:gd name="f91" fmla="+- f89 0 f87"/>
              <a:gd name="f92" fmla="+- f88 0 f87"/>
              <a:gd name="f93" fmla="*/ f90 1 f2"/>
              <a:gd name="f94" fmla="*/ f92 1 3472060"/>
              <a:gd name="f95" fmla="*/ f91 1 825932"/>
              <a:gd name="f96" fmla="*/ 3470310 f92 1"/>
              <a:gd name="f97" fmla="*/ 0 f91 1"/>
              <a:gd name="f98" fmla="*/ 3472060 f92 1"/>
              <a:gd name="f99" fmla="*/ 12850 f91 1"/>
              <a:gd name="f100" fmla="*/ 480529 f91 1"/>
              <a:gd name="f101" fmla="*/ 3363699 f92 1"/>
              <a:gd name="f102" fmla="*/ 498471 f91 1"/>
              <a:gd name="f103" fmla="*/ 42060 f92 1"/>
              <a:gd name="f104" fmla="*/ 824486 f91 1"/>
              <a:gd name="f105" fmla="*/ 0 f92 1"/>
              <a:gd name="f106" fmla="*/ 758452 f91 1"/>
              <a:gd name="f107" fmla="*/ 188014 f92 1"/>
              <a:gd name="f108" fmla="*/ 735602 f91 1"/>
              <a:gd name="f109" fmla="*/ 284087 f92 1"/>
              <a:gd name="f110" fmla="*/ 722590 f91 1"/>
              <a:gd name="f111" fmla="*/ 382288 f92 1"/>
              <a:gd name="f112" fmla="*/ 709392 f91 1"/>
              <a:gd name="f113" fmla="*/ 481858 f92 1"/>
              <a:gd name="f114" fmla="*/ 695774 f91 1"/>
              <a:gd name="f115" fmla="*/ 581897 f92 1"/>
              <a:gd name="f116" fmla="*/ 680711 f91 1"/>
              <a:gd name="f117" fmla="*/ 683670 f92 1"/>
              <a:gd name="f118" fmla="*/ 665256 f91 1"/>
              <a:gd name="f119" fmla="*/ 787206 f92 1"/>
              <a:gd name="f120" fmla="*/ 649587 f91 1"/>
              <a:gd name="f121" fmla="*/ 892019 f92 1"/>
              <a:gd name="f122" fmla="*/ 632968 f91 1"/>
              <a:gd name="f123" fmla="*/ 997620 f92 1"/>
              <a:gd name="f124" fmla="*/ 614667 f91 1"/>
              <a:gd name="f125" fmla="*/ 1104727 f92 1"/>
              <a:gd name="f126" fmla="*/ 596741 f91 1"/>
              <a:gd name="f127" fmla="*/ 1212669 f92 1"/>
              <a:gd name="f128" fmla="*/ 577397 f91 1"/>
              <a:gd name="f129" fmla="*/ 1321506 f92 1"/>
              <a:gd name="f130" fmla="*/ 556988 f91 1"/>
              <a:gd name="f131" fmla="*/ 1430709 f92 1"/>
              <a:gd name="f132" fmla="*/ 536607 f91 1"/>
              <a:gd name="f133" fmla="*/ 1541050 f92 1"/>
              <a:gd name="f134" fmla="*/ 514481 f91 1"/>
              <a:gd name="f135" fmla="*/ 1652805 f92 1"/>
              <a:gd name="f136" fmla="*/ 492202 f91 1"/>
              <a:gd name="f137" fmla="*/ 1763708 f92 1"/>
              <a:gd name="f138" fmla="*/ 469161 f91 1"/>
              <a:gd name="f139" fmla="*/ 1875795 f92 1"/>
              <a:gd name="f140" fmla="*/ 444641 f91 1"/>
              <a:gd name="f141" fmla="*/ 1989128 f92 1"/>
              <a:gd name="f142" fmla="*/ 418995 f91 1"/>
              <a:gd name="f143" fmla="*/ 2102476 f92 1"/>
              <a:gd name="f144" fmla="*/ 393438 f91 1"/>
              <a:gd name="f145" fmla="*/ 2215549 f92 1"/>
              <a:gd name="f146" fmla="*/ 366291 f91 1"/>
              <a:gd name="f147" fmla="*/ 2330490 f92 1"/>
              <a:gd name="f148" fmla="*/ 337455 f91 1"/>
              <a:gd name="f149" fmla="*/ 2443333 f92 1"/>
              <a:gd name="f150" fmla="*/ 308983 f91 1"/>
              <a:gd name="f151" fmla="*/ 2558014 f92 1"/>
              <a:gd name="f152" fmla="*/ 278646 f91 1"/>
              <a:gd name="f153" fmla="*/ 2673621 f92 1"/>
              <a:gd name="f154" fmla="*/ 247421 f91 1"/>
              <a:gd name="f155" fmla="*/ 2787008 f92 1"/>
              <a:gd name="f156" fmla="*/ 215853 f91 1"/>
              <a:gd name="f157" fmla="*/ 2901442 f92 1"/>
              <a:gd name="f158" fmla="*/ 182011 f91 1"/>
              <a:gd name="f159" fmla="*/ 3015722 f92 1"/>
              <a:gd name="f160" fmla="*/ 147286 f91 1"/>
              <a:gd name="f161" fmla="*/ 3130018 f92 1"/>
              <a:gd name="f162" fmla="*/ 112649 f91 1"/>
              <a:gd name="f163" fmla="*/ 3243551 f92 1"/>
              <a:gd name="f164" fmla="*/ 75688 f91 1"/>
              <a:gd name="f165" fmla="*/ 3356992 f92 1"/>
              <a:gd name="f166" fmla="*/ 38197 f91 1"/>
              <a:gd name="f167" fmla="+- f93 0 f1"/>
              <a:gd name="f168" fmla="*/ f96 1 3472060"/>
              <a:gd name="f169" fmla="*/ f97 1 825932"/>
              <a:gd name="f170" fmla="*/ f98 1 3472060"/>
              <a:gd name="f171" fmla="*/ f99 1 825932"/>
              <a:gd name="f172" fmla="*/ f100 1 825932"/>
              <a:gd name="f173" fmla="*/ f101 1 3472060"/>
              <a:gd name="f174" fmla="*/ f102 1 825932"/>
              <a:gd name="f175" fmla="*/ f103 1 3472060"/>
              <a:gd name="f176" fmla="*/ f104 1 825932"/>
              <a:gd name="f177" fmla="*/ f105 1 3472060"/>
              <a:gd name="f178" fmla="*/ f106 1 825932"/>
              <a:gd name="f179" fmla="*/ f107 1 3472060"/>
              <a:gd name="f180" fmla="*/ f108 1 825932"/>
              <a:gd name="f181" fmla="*/ f109 1 3472060"/>
              <a:gd name="f182" fmla="*/ f110 1 825932"/>
              <a:gd name="f183" fmla="*/ f111 1 3472060"/>
              <a:gd name="f184" fmla="*/ f112 1 825932"/>
              <a:gd name="f185" fmla="*/ f113 1 3472060"/>
              <a:gd name="f186" fmla="*/ f114 1 825932"/>
              <a:gd name="f187" fmla="*/ f115 1 3472060"/>
              <a:gd name="f188" fmla="*/ f116 1 825932"/>
              <a:gd name="f189" fmla="*/ f117 1 3472060"/>
              <a:gd name="f190" fmla="*/ f118 1 825932"/>
              <a:gd name="f191" fmla="*/ f119 1 3472060"/>
              <a:gd name="f192" fmla="*/ f120 1 825932"/>
              <a:gd name="f193" fmla="*/ f121 1 3472060"/>
              <a:gd name="f194" fmla="*/ f122 1 825932"/>
              <a:gd name="f195" fmla="*/ f123 1 3472060"/>
              <a:gd name="f196" fmla="*/ f124 1 825932"/>
              <a:gd name="f197" fmla="*/ f125 1 3472060"/>
              <a:gd name="f198" fmla="*/ f126 1 825932"/>
              <a:gd name="f199" fmla="*/ f127 1 3472060"/>
              <a:gd name="f200" fmla="*/ f128 1 825932"/>
              <a:gd name="f201" fmla="*/ f129 1 3472060"/>
              <a:gd name="f202" fmla="*/ f130 1 825932"/>
              <a:gd name="f203" fmla="*/ f131 1 3472060"/>
              <a:gd name="f204" fmla="*/ f132 1 825932"/>
              <a:gd name="f205" fmla="*/ f133 1 3472060"/>
              <a:gd name="f206" fmla="*/ f134 1 825932"/>
              <a:gd name="f207" fmla="*/ f135 1 3472060"/>
              <a:gd name="f208" fmla="*/ f136 1 825932"/>
              <a:gd name="f209" fmla="*/ f137 1 3472060"/>
              <a:gd name="f210" fmla="*/ f138 1 825932"/>
              <a:gd name="f211" fmla="*/ f139 1 3472060"/>
              <a:gd name="f212" fmla="*/ f140 1 825932"/>
              <a:gd name="f213" fmla="*/ f141 1 3472060"/>
              <a:gd name="f214" fmla="*/ f142 1 825932"/>
              <a:gd name="f215" fmla="*/ f143 1 3472060"/>
              <a:gd name="f216" fmla="*/ f144 1 825932"/>
              <a:gd name="f217" fmla="*/ f145 1 3472060"/>
              <a:gd name="f218" fmla="*/ f146 1 825932"/>
              <a:gd name="f219" fmla="*/ f147 1 3472060"/>
              <a:gd name="f220" fmla="*/ f148 1 825932"/>
              <a:gd name="f221" fmla="*/ f149 1 3472060"/>
              <a:gd name="f222" fmla="*/ f150 1 825932"/>
              <a:gd name="f223" fmla="*/ f151 1 3472060"/>
              <a:gd name="f224" fmla="*/ f152 1 825932"/>
              <a:gd name="f225" fmla="*/ f153 1 3472060"/>
              <a:gd name="f226" fmla="*/ f154 1 825932"/>
              <a:gd name="f227" fmla="*/ f155 1 3472060"/>
              <a:gd name="f228" fmla="*/ f156 1 825932"/>
              <a:gd name="f229" fmla="*/ f157 1 3472060"/>
              <a:gd name="f230" fmla="*/ f158 1 825932"/>
              <a:gd name="f231" fmla="*/ f159 1 3472060"/>
              <a:gd name="f232" fmla="*/ f160 1 825932"/>
              <a:gd name="f233" fmla="*/ f161 1 3472060"/>
              <a:gd name="f234" fmla="*/ f162 1 825932"/>
              <a:gd name="f235" fmla="*/ f163 1 3472060"/>
              <a:gd name="f236" fmla="*/ f164 1 825932"/>
              <a:gd name="f237" fmla="*/ f165 1 3472060"/>
              <a:gd name="f238" fmla="*/ f166 1 825932"/>
              <a:gd name="f239" fmla="*/ f87 1 f94"/>
              <a:gd name="f240" fmla="*/ f88 1 f94"/>
              <a:gd name="f241" fmla="*/ f87 1 f95"/>
              <a:gd name="f242" fmla="*/ f89 1 f95"/>
              <a:gd name="f243" fmla="*/ f168 1 f94"/>
              <a:gd name="f244" fmla="*/ f169 1 f95"/>
              <a:gd name="f245" fmla="*/ f170 1 f94"/>
              <a:gd name="f246" fmla="*/ f171 1 f95"/>
              <a:gd name="f247" fmla="*/ f172 1 f95"/>
              <a:gd name="f248" fmla="*/ f173 1 f94"/>
              <a:gd name="f249" fmla="*/ f174 1 f95"/>
              <a:gd name="f250" fmla="*/ f175 1 f94"/>
              <a:gd name="f251" fmla="*/ f176 1 f95"/>
              <a:gd name="f252" fmla="*/ f177 1 f94"/>
              <a:gd name="f253" fmla="*/ f178 1 f95"/>
              <a:gd name="f254" fmla="*/ f179 1 f94"/>
              <a:gd name="f255" fmla="*/ f180 1 f95"/>
              <a:gd name="f256" fmla="*/ f181 1 f94"/>
              <a:gd name="f257" fmla="*/ f182 1 f95"/>
              <a:gd name="f258" fmla="*/ f183 1 f94"/>
              <a:gd name="f259" fmla="*/ f184 1 f95"/>
              <a:gd name="f260" fmla="*/ f185 1 f94"/>
              <a:gd name="f261" fmla="*/ f186 1 f95"/>
              <a:gd name="f262" fmla="*/ f187 1 f94"/>
              <a:gd name="f263" fmla="*/ f188 1 f95"/>
              <a:gd name="f264" fmla="*/ f189 1 f94"/>
              <a:gd name="f265" fmla="*/ f190 1 f95"/>
              <a:gd name="f266" fmla="*/ f191 1 f94"/>
              <a:gd name="f267" fmla="*/ f192 1 f95"/>
              <a:gd name="f268" fmla="*/ f193 1 f94"/>
              <a:gd name="f269" fmla="*/ f194 1 f95"/>
              <a:gd name="f270" fmla="*/ f195 1 f94"/>
              <a:gd name="f271" fmla="*/ f196 1 f95"/>
              <a:gd name="f272" fmla="*/ f197 1 f94"/>
              <a:gd name="f273" fmla="*/ f198 1 f95"/>
              <a:gd name="f274" fmla="*/ f199 1 f94"/>
              <a:gd name="f275" fmla="*/ f200 1 f95"/>
              <a:gd name="f276" fmla="*/ f201 1 f94"/>
              <a:gd name="f277" fmla="*/ f202 1 f95"/>
              <a:gd name="f278" fmla="*/ f203 1 f94"/>
              <a:gd name="f279" fmla="*/ f204 1 f95"/>
              <a:gd name="f280" fmla="*/ f205 1 f94"/>
              <a:gd name="f281" fmla="*/ f206 1 f95"/>
              <a:gd name="f282" fmla="*/ f207 1 f94"/>
              <a:gd name="f283" fmla="*/ f208 1 f95"/>
              <a:gd name="f284" fmla="*/ f209 1 f94"/>
              <a:gd name="f285" fmla="*/ f210 1 f95"/>
              <a:gd name="f286" fmla="*/ f211 1 f94"/>
              <a:gd name="f287" fmla="*/ f212 1 f95"/>
              <a:gd name="f288" fmla="*/ f213 1 f94"/>
              <a:gd name="f289" fmla="*/ f214 1 f95"/>
              <a:gd name="f290" fmla="*/ f215 1 f94"/>
              <a:gd name="f291" fmla="*/ f216 1 f95"/>
              <a:gd name="f292" fmla="*/ f217 1 f94"/>
              <a:gd name="f293" fmla="*/ f218 1 f95"/>
              <a:gd name="f294" fmla="*/ f219 1 f94"/>
              <a:gd name="f295" fmla="*/ f220 1 f95"/>
              <a:gd name="f296" fmla="*/ f221 1 f94"/>
              <a:gd name="f297" fmla="*/ f222 1 f95"/>
              <a:gd name="f298" fmla="*/ f223 1 f94"/>
              <a:gd name="f299" fmla="*/ f224 1 f95"/>
              <a:gd name="f300" fmla="*/ f225 1 f94"/>
              <a:gd name="f301" fmla="*/ f226 1 f95"/>
              <a:gd name="f302" fmla="*/ f227 1 f94"/>
              <a:gd name="f303" fmla="*/ f228 1 f95"/>
              <a:gd name="f304" fmla="*/ f229 1 f94"/>
              <a:gd name="f305" fmla="*/ f230 1 f95"/>
              <a:gd name="f306" fmla="*/ f231 1 f94"/>
              <a:gd name="f307" fmla="*/ f232 1 f95"/>
              <a:gd name="f308" fmla="*/ f233 1 f94"/>
              <a:gd name="f309" fmla="*/ f234 1 f95"/>
              <a:gd name="f310" fmla="*/ f235 1 f94"/>
              <a:gd name="f311" fmla="*/ f236 1 f95"/>
              <a:gd name="f312" fmla="*/ f237 1 f94"/>
              <a:gd name="f313" fmla="*/ f238 1 f95"/>
              <a:gd name="f314" fmla="*/ f239 f85 1"/>
              <a:gd name="f315" fmla="*/ f240 f85 1"/>
              <a:gd name="f316" fmla="*/ f242 f86 1"/>
              <a:gd name="f317" fmla="*/ f241 f86 1"/>
              <a:gd name="f318" fmla="*/ f243 f85 1"/>
              <a:gd name="f319" fmla="*/ f244 f86 1"/>
              <a:gd name="f320" fmla="*/ f245 f85 1"/>
              <a:gd name="f321" fmla="*/ f246 f86 1"/>
              <a:gd name="f322" fmla="*/ f247 f86 1"/>
              <a:gd name="f323" fmla="*/ f248 f85 1"/>
              <a:gd name="f324" fmla="*/ f249 f86 1"/>
              <a:gd name="f325" fmla="*/ f250 f85 1"/>
              <a:gd name="f326" fmla="*/ f251 f86 1"/>
              <a:gd name="f327" fmla="*/ f252 f85 1"/>
              <a:gd name="f328" fmla="*/ f253 f86 1"/>
              <a:gd name="f329" fmla="*/ f254 f85 1"/>
              <a:gd name="f330" fmla="*/ f255 f86 1"/>
              <a:gd name="f331" fmla="*/ f256 f85 1"/>
              <a:gd name="f332" fmla="*/ f257 f86 1"/>
              <a:gd name="f333" fmla="*/ f258 f85 1"/>
              <a:gd name="f334" fmla="*/ f259 f86 1"/>
              <a:gd name="f335" fmla="*/ f260 f85 1"/>
              <a:gd name="f336" fmla="*/ f261 f86 1"/>
              <a:gd name="f337" fmla="*/ f262 f85 1"/>
              <a:gd name="f338" fmla="*/ f263 f86 1"/>
              <a:gd name="f339" fmla="*/ f264 f85 1"/>
              <a:gd name="f340" fmla="*/ f265 f86 1"/>
              <a:gd name="f341" fmla="*/ f266 f85 1"/>
              <a:gd name="f342" fmla="*/ f267 f86 1"/>
              <a:gd name="f343" fmla="*/ f268 f85 1"/>
              <a:gd name="f344" fmla="*/ f269 f86 1"/>
              <a:gd name="f345" fmla="*/ f270 f85 1"/>
              <a:gd name="f346" fmla="*/ f271 f86 1"/>
              <a:gd name="f347" fmla="*/ f272 f85 1"/>
              <a:gd name="f348" fmla="*/ f273 f86 1"/>
              <a:gd name="f349" fmla="*/ f274 f85 1"/>
              <a:gd name="f350" fmla="*/ f275 f86 1"/>
              <a:gd name="f351" fmla="*/ f276 f85 1"/>
              <a:gd name="f352" fmla="*/ f277 f86 1"/>
              <a:gd name="f353" fmla="*/ f278 f85 1"/>
              <a:gd name="f354" fmla="*/ f279 f86 1"/>
              <a:gd name="f355" fmla="*/ f280 f85 1"/>
              <a:gd name="f356" fmla="*/ f281 f86 1"/>
              <a:gd name="f357" fmla="*/ f282 f85 1"/>
              <a:gd name="f358" fmla="*/ f283 f86 1"/>
              <a:gd name="f359" fmla="*/ f284 f85 1"/>
              <a:gd name="f360" fmla="*/ f285 f86 1"/>
              <a:gd name="f361" fmla="*/ f286 f85 1"/>
              <a:gd name="f362" fmla="*/ f287 f86 1"/>
              <a:gd name="f363" fmla="*/ f288 f85 1"/>
              <a:gd name="f364" fmla="*/ f289 f86 1"/>
              <a:gd name="f365" fmla="*/ f290 f85 1"/>
              <a:gd name="f366" fmla="*/ f291 f86 1"/>
              <a:gd name="f367" fmla="*/ f292 f85 1"/>
              <a:gd name="f368" fmla="*/ f293 f86 1"/>
              <a:gd name="f369" fmla="*/ f294 f85 1"/>
              <a:gd name="f370" fmla="*/ f295 f86 1"/>
              <a:gd name="f371" fmla="*/ f296 f85 1"/>
              <a:gd name="f372" fmla="*/ f297 f86 1"/>
              <a:gd name="f373" fmla="*/ f298 f85 1"/>
              <a:gd name="f374" fmla="*/ f299 f86 1"/>
              <a:gd name="f375" fmla="*/ f300 f85 1"/>
              <a:gd name="f376" fmla="*/ f301 f86 1"/>
              <a:gd name="f377" fmla="*/ f302 f85 1"/>
              <a:gd name="f378" fmla="*/ f303 f86 1"/>
              <a:gd name="f379" fmla="*/ f304 f85 1"/>
              <a:gd name="f380" fmla="*/ f305 f86 1"/>
              <a:gd name="f381" fmla="*/ f306 f85 1"/>
              <a:gd name="f382" fmla="*/ f307 f86 1"/>
              <a:gd name="f383" fmla="*/ f308 f85 1"/>
              <a:gd name="f384" fmla="*/ f309 f86 1"/>
              <a:gd name="f385" fmla="*/ f310 f85 1"/>
              <a:gd name="f386" fmla="*/ f311 f86 1"/>
              <a:gd name="f387" fmla="*/ f312 f85 1"/>
              <a:gd name="f388" fmla="*/ f313 f86 1"/>
            </a:gdLst>
            <a:ahLst/>
            <a:cxnLst>
              <a:cxn ang="3cd4">
                <a:pos x="hc" y="t"/>
              </a:cxn>
              <a:cxn ang="0">
                <a:pos x="r" y="vc"/>
              </a:cxn>
              <a:cxn ang="cd4">
                <a:pos x="hc" y="b"/>
              </a:cxn>
              <a:cxn ang="cd2">
                <a:pos x="l" y="vc"/>
              </a:cxn>
              <a:cxn ang="f167">
                <a:pos x="f318" y="f319"/>
              </a:cxn>
              <a:cxn ang="f167">
                <a:pos x="f320" y="f321"/>
              </a:cxn>
              <a:cxn ang="f167">
                <a:pos x="f320" y="f322"/>
              </a:cxn>
              <a:cxn ang="f167">
                <a:pos x="f323" y="f324"/>
              </a:cxn>
              <a:cxn ang="f167">
                <a:pos x="f325" y="f326"/>
              </a:cxn>
              <a:cxn ang="f167">
                <a:pos x="f327" y="f328"/>
              </a:cxn>
              <a:cxn ang="f167">
                <a:pos x="f329" y="f330"/>
              </a:cxn>
              <a:cxn ang="f167">
                <a:pos x="f331" y="f332"/>
              </a:cxn>
              <a:cxn ang="f167">
                <a:pos x="f333" y="f334"/>
              </a:cxn>
              <a:cxn ang="f167">
                <a:pos x="f335" y="f336"/>
              </a:cxn>
              <a:cxn ang="f167">
                <a:pos x="f337" y="f338"/>
              </a:cxn>
              <a:cxn ang="f167">
                <a:pos x="f339" y="f340"/>
              </a:cxn>
              <a:cxn ang="f167">
                <a:pos x="f341" y="f342"/>
              </a:cxn>
              <a:cxn ang="f167">
                <a:pos x="f343" y="f344"/>
              </a:cxn>
              <a:cxn ang="f167">
                <a:pos x="f345" y="f346"/>
              </a:cxn>
              <a:cxn ang="f167">
                <a:pos x="f347" y="f348"/>
              </a:cxn>
              <a:cxn ang="f167">
                <a:pos x="f349" y="f350"/>
              </a:cxn>
              <a:cxn ang="f167">
                <a:pos x="f351" y="f352"/>
              </a:cxn>
              <a:cxn ang="f167">
                <a:pos x="f353" y="f354"/>
              </a:cxn>
              <a:cxn ang="f167">
                <a:pos x="f355" y="f356"/>
              </a:cxn>
              <a:cxn ang="f167">
                <a:pos x="f357" y="f358"/>
              </a:cxn>
              <a:cxn ang="f167">
                <a:pos x="f359" y="f360"/>
              </a:cxn>
              <a:cxn ang="f167">
                <a:pos x="f361" y="f362"/>
              </a:cxn>
              <a:cxn ang="f167">
                <a:pos x="f363" y="f364"/>
              </a:cxn>
              <a:cxn ang="f167">
                <a:pos x="f365" y="f366"/>
              </a:cxn>
              <a:cxn ang="f167">
                <a:pos x="f367" y="f368"/>
              </a:cxn>
              <a:cxn ang="f167">
                <a:pos x="f369" y="f370"/>
              </a:cxn>
              <a:cxn ang="f167">
                <a:pos x="f371" y="f372"/>
              </a:cxn>
              <a:cxn ang="f167">
                <a:pos x="f373" y="f374"/>
              </a:cxn>
              <a:cxn ang="f167">
                <a:pos x="f375" y="f376"/>
              </a:cxn>
              <a:cxn ang="f167">
                <a:pos x="f377" y="f378"/>
              </a:cxn>
              <a:cxn ang="f167">
                <a:pos x="f379" y="f380"/>
              </a:cxn>
              <a:cxn ang="f167">
                <a:pos x="f381" y="f382"/>
              </a:cxn>
              <a:cxn ang="f167">
                <a:pos x="f383" y="f384"/>
              </a:cxn>
              <a:cxn ang="f167">
                <a:pos x="f385" y="f386"/>
              </a:cxn>
              <a:cxn ang="f167">
                <a:pos x="f387" y="f388"/>
              </a:cxn>
              <a:cxn ang="f167">
                <a:pos x="f318" y="f319"/>
              </a:cxn>
            </a:cxnLst>
            <a:rect l="f314" t="f317" r="f315" b="f316"/>
            <a:pathLst>
              <a:path w="3472060" h="825932">
                <a:moveTo>
                  <a:pt x="f8" y="f5"/>
                </a:moveTo>
                <a:lnTo>
                  <a:pt x="f6" y="f9"/>
                </a:lnTo>
                <a:lnTo>
                  <a:pt x="f6" y="f10"/>
                </a:lnTo>
                <a:lnTo>
                  <a:pt x="f11" y="f12"/>
                </a:lnTo>
                <a:cubicBezTo>
                  <a:pt x="f13" y="f14"/>
                  <a:pt x="f15" y="f16"/>
                  <a:pt x="f17" y="f18"/>
                </a:cubicBezTo>
                <a:cubicBezTo>
                  <a:pt x="f19" y="f20"/>
                  <a:pt x="f21" y="f22"/>
                  <a:pt x="f5" y="f23"/>
                </a:cubicBez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 y="f5"/>
                </a:lnTo>
                <a:close/>
              </a:path>
            </a:pathLst>
          </a:custGeom>
          <a:solidFill>
            <a:srgbClr val="FFFFFF">
              <a:alpha val="20000"/>
            </a:srgbClr>
          </a:solidFill>
          <a:ln cap="rnd">
            <a:noFill/>
            <a:prstDash val="solid"/>
          </a:ln>
        </p:spPr>
        <p:txBody>
          <a:bodyPr vert="horz" wrap="square" lIns="91440" tIns="45720" rIns="91440" bIns="45720" anchor="ctr" anchorCtr="1" compatLnSpc="1">
            <a:noAutofit/>
          </a:bodyPr>
          <a:lstStyle/>
          <a:p>
            <a:pPr marL="0" marR="0" lvl="0" indent="0" algn="ct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Century Gothic"/>
            </a:endParaRPr>
          </a:p>
        </p:txBody>
      </p:sp>
      <p:sp>
        <p:nvSpPr>
          <p:cNvPr id="5" name="Title 1">
            <a:extLst>
              <a:ext uri="{FF2B5EF4-FFF2-40B4-BE49-F238E27FC236}">
                <a16:creationId xmlns:a16="http://schemas.microsoft.com/office/drawing/2014/main" id="{02424CB7-4E99-58A8-8FEC-03E61DD57664}"/>
              </a:ext>
            </a:extLst>
          </p:cNvPr>
          <p:cNvSpPr txBox="1">
            <a:spLocks noGrp="1"/>
          </p:cNvSpPr>
          <p:nvPr>
            <p:ph type="ctrTitle"/>
          </p:nvPr>
        </p:nvSpPr>
        <p:spPr>
          <a:xfrm>
            <a:off x="965505" y="623575"/>
            <a:ext cx="10260994" cy="3523887"/>
          </a:xfrm>
        </p:spPr>
        <p:txBody>
          <a:bodyPr anchorCtr="1">
            <a:normAutofit/>
          </a:bodyPr>
          <a:lstStyle/>
          <a:p>
            <a:pPr lvl="0" algn="ctr">
              <a:lnSpc>
                <a:spcPct val="90000"/>
              </a:lnSpc>
            </a:pPr>
            <a:r>
              <a:rPr lang="en-US" sz="6200"/>
              <a:t>Building Relationships by Entering Their World and Identifying with their Suffering</a:t>
            </a:r>
          </a:p>
        </p:txBody>
      </p:sp>
      <p:sp>
        <p:nvSpPr>
          <p:cNvPr id="6" name="Subtitle 2">
            <a:extLst>
              <a:ext uri="{FF2B5EF4-FFF2-40B4-BE49-F238E27FC236}">
                <a16:creationId xmlns:a16="http://schemas.microsoft.com/office/drawing/2014/main" id="{DE803C00-8F97-598C-9BFA-D7454155BAEC}"/>
              </a:ext>
            </a:extLst>
          </p:cNvPr>
          <p:cNvSpPr txBox="1">
            <a:spLocks noGrp="1"/>
          </p:cNvSpPr>
          <p:nvPr>
            <p:ph type="subTitle" idx="1"/>
          </p:nvPr>
        </p:nvSpPr>
        <p:spPr>
          <a:xfrm>
            <a:off x="965505" y="4777383"/>
            <a:ext cx="10260994" cy="1209760"/>
          </a:xfrm>
        </p:spPr>
        <p:txBody>
          <a:bodyPr anchorCtr="1"/>
          <a:lstStyle/>
          <a:p>
            <a:pPr lvl="0" algn="ctr"/>
            <a:r>
              <a:rPr lang="en-US" sz="2400">
                <a:solidFill>
                  <a:srgbClr val="0E5580"/>
                </a:solidFill>
              </a:rPr>
              <a:t>Instruments in the Redeemer’s hands</a:t>
            </a:r>
          </a:p>
          <a:p>
            <a:pPr lvl="0" algn="ctr"/>
            <a:r>
              <a:rPr lang="en-US" sz="2400">
                <a:solidFill>
                  <a:srgbClr val="0E5580"/>
                </a:solidFill>
              </a:rPr>
              <a:t>Chapters 7 and 8</a:t>
            </a:r>
          </a:p>
          <a:p>
            <a:pPr lvl="0" algn="ctr"/>
            <a:endParaRPr lang="en-US" sz="2400">
              <a:solidFill>
                <a:srgbClr val="0E558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name="Slide1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44B975-BD76-0655-0157-CCC78F131E9A}"/>
              </a:ext>
            </a:extLst>
          </p:cNvPr>
          <p:cNvSpPr txBox="1">
            <a:spLocks noGrp="1"/>
          </p:cNvSpPr>
          <p:nvPr>
            <p:ph type="title"/>
          </p:nvPr>
        </p:nvSpPr>
        <p:spPr/>
        <p:txBody>
          <a:bodyPr anchorCtr="1"/>
          <a:lstStyle/>
          <a:p>
            <a:pPr lvl="0" algn="ctr"/>
            <a:r>
              <a:rPr lang="en-US"/>
              <a:t>The Heart Struggle and the Wonderful Counselor</a:t>
            </a:r>
          </a:p>
        </p:txBody>
      </p:sp>
      <p:sp>
        <p:nvSpPr>
          <p:cNvPr id="3" name="Content Placeholder 2">
            <a:extLst>
              <a:ext uri="{FF2B5EF4-FFF2-40B4-BE49-F238E27FC236}">
                <a16:creationId xmlns:a16="http://schemas.microsoft.com/office/drawing/2014/main" id="{3DD4AF3D-E114-ED3B-840F-BEE2F80D8CA7}"/>
              </a:ext>
            </a:extLst>
          </p:cNvPr>
          <p:cNvSpPr txBox="1">
            <a:spLocks noGrp="1"/>
          </p:cNvSpPr>
          <p:nvPr>
            <p:ph idx="1"/>
          </p:nvPr>
        </p:nvSpPr>
        <p:spPr/>
        <p:txBody>
          <a:bodyPr/>
          <a:lstStyle/>
          <a:p>
            <a:pPr lvl="0"/>
            <a:r>
              <a:rPr lang="en-US" dirty="0"/>
              <a:t>TWO REALITIES:   </a:t>
            </a:r>
          </a:p>
          <a:p>
            <a:pPr marL="0" lvl="0" indent="0">
              <a:buNone/>
            </a:pPr>
            <a:endParaRPr lang="en-US" dirty="0"/>
          </a:p>
          <a:p>
            <a:pPr lvl="1"/>
            <a:r>
              <a:rPr lang="en-US" dirty="0"/>
              <a:t>I must face the reality of indwelling sin and my propensity to run after god-replacements. </a:t>
            </a:r>
          </a:p>
          <a:p>
            <a:pPr lvl="1"/>
            <a:endParaRPr lang="en-US" dirty="0"/>
          </a:p>
          <a:p>
            <a:pPr marL="457200" lvl="1" indent="0">
              <a:buNone/>
            </a:pPr>
            <a:endParaRPr lang="en-US" dirty="0"/>
          </a:p>
          <a:p>
            <a:pPr lvl="1"/>
            <a:r>
              <a:rPr lang="en-US" dirty="0"/>
              <a:t>I also must hold tightly to the second reality: the reality of my identity as a child of God and the resources that are therefore mine in Christ.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1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37732-17CD-74EC-9FD0-0B30C12D597A}"/>
              </a:ext>
            </a:extLst>
          </p:cNvPr>
          <p:cNvSpPr txBox="1">
            <a:spLocks noGrp="1"/>
          </p:cNvSpPr>
          <p:nvPr>
            <p:ph type="title"/>
          </p:nvPr>
        </p:nvSpPr>
        <p:spPr/>
        <p:txBody>
          <a:bodyPr anchorCtr="1"/>
          <a:lstStyle/>
          <a:p>
            <a:pPr lvl="0" algn="ctr"/>
            <a:r>
              <a:rPr lang="en-US"/>
              <a:t>The Paradigm:</a:t>
            </a:r>
            <a:br>
              <a:rPr lang="en-US"/>
            </a:br>
            <a:r>
              <a:rPr lang="en-US"/>
              <a:t>Love, Know, Speak, Do</a:t>
            </a:r>
          </a:p>
        </p:txBody>
      </p:sp>
      <p:sp>
        <p:nvSpPr>
          <p:cNvPr id="3" name="Heart 3">
            <a:extLst>
              <a:ext uri="{FF2B5EF4-FFF2-40B4-BE49-F238E27FC236}">
                <a16:creationId xmlns:a16="http://schemas.microsoft.com/office/drawing/2014/main" id="{25E5AB1B-F532-1AE1-A26B-02D41376146F}"/>
              </a:ext>
            </a:extLst>
          </p:cNvPr>
          <p:cNvSpPr/>
          <p:nvPr/>
        </p:nvSpPr>
        <p:spPr>
          <a:xfrm>
            <a:off x="4391250" y="3429000"/>
            <a:ext cx="2052087" cy="1467291"/>
          </a:xfrm>
          <a:custGeom>
            <a:avLst/>
            <a:gdLst>
              <a:gd name="f0" fmla="val 10800000"/>
              <a:gd name="f1" fmla="val 5400000"/>
              <a:gd name="f2" fmla="val 180"/>
              <a:gd name="f3" fmla="val w"/>
              <a:gd name="f4" fmla="val h"/>
              <a:gd name="f5" fmla="val ss"/>
              <a:gd name="f6" fmla="val 0"/>
              <a:gd name="f7" fmla="+- 0 0 -360"/>
              <a:gd name="f8" fmla="abs f3"/>
              <a:gd name="f9" fmla="abs f4"/>
              <a:gd name="f10" fmla="abs f5"/>
              <a:gd name="f11" fmla="val f6"/>
              <a:gd name="f12" fmla="*/ f7 f0 1"/>
              <a:gd name="f13" fmla="?: f8 f3 1"/>
              <a:gd name="f14" fmla="?: f9 f4 1"/>
              <a:gd name="f15" fmla="?: f10 f5 1"/>
              <a:gd name="f16" fmla="*/ f12 1 f2"/>
              <a:gd name="f17" fmla="*/ f13 1 21600"/>
              <a:gd name="f18" fmla="*/ f14 1 21600"/>
              <a:gd name="f19" fmla="*/ 21600 f13 1"/>
              <a:gd name="f20" fmla="*/ 21600 f14 1"/>
              <a:gd name="f21" fmla="+- f16 0 f1"/>
              <a:gd name="f22" fmla="min f18 f17"/>
              <a:gd name="f23" fmla="*/ f19 1 f15"/>
              <a:gd name="f24" fmla="*/ f20 1 f15"/>
              <a:gd name="f25" fmla="val f23"/>
              <a:gd name="f26" fmla="val f24"/>
              <a:gd name="f27" fmla="+- f26 0 f11"/>
              <a:gd name="f28" fmla="+- f25 0 f11"/>
              <a:gd name="f29" fmla="*/ f26 f22 1"/>
              <a:gd name="f30" fmla="*/ f27 1 3"/>
              <a:gd name="f31" fmla="*/ f27 1 4"/>
              <a:gd name="f32" fmla="*/ f28 1 2"/>
              <a:gd name="f33" fmla="*/ f28 1 6"/>
              <a:gd name="f34" fmla="*/ f28 49 1"/>
              <a:gd name="f35" fmla="*/ f28 10 1"/>
              <a:gd name="f36" fmla="*/ f28 5 1"/>
              <a:gd name="f37" fmla="*/ f27 2 1"/>
              <a:gd name="f38" fmla="+- f11 f32 0"/>
              <a:gd name="f39" fmla="*/ f34 1 48"/>
              <a:gd name="f40" fmla="*/ f35 1 48"/>
              <a:gd name="f41" fmla="+- f11 0 f30"/>
              <a:gd name="f42" fmla="*/ f36 1 6"/>
              <a:gd name="f43" fmla="*/ f37 1 3"/>
              <a:gd name="f44" fmla="*/ f33 f22 1"/>
              <a:gd name="f45" fmla="*/ f31 f22 1"/>
              <a:gd name="f46" fmla="+- f38 0 f39"/>
              <a:gd name="f47" fmla="+- f38 0 f40"/>
              <a:gd name="f48" fmla="+- f38 f40 0"/>
              <a:gd name="f49" fmla="+- f38 f39 0"/>
              <a:gd name="f50" fmla="*/ f42 f22 1"/>
              <a:gd name="f51" fmla="*/ f43 f22 1"/>
              <a:gd name="f52" fmla="*/ f38 f22 1"/>
              <a:gd name="f53" fmla="*/ f41 f22 1"/>
              <a:gd name="f54" fmla="*/ f48 f22 1"/>
              <a:gd name="f55" fmla="*/ f49 f22 1"/>
              <a:gd name="f56" fmla="*/ f46 f22 1"/>
              <a:gd name="f57" fmla="*/ f47 f22 1"/>
            </a:gdLst>
            <a:ahLst/>
            <a:cxnLst>
              <a:cxn ang="3cd4">
                <a:pos x="hc" y="t"/>
              </a:cxn>
              <a:cxn ang="0">
                <a:pos x="r" y="vc"/>
              </a:cxn>
              <a:cxn ang="cd4">
                <a:pos x="hc" y="b"/>
              </a:cxn>
              <a:cxn ang="cd2">
                <a:pos x="l" y="vc"/>
              </a:cxn>
              <a:cxn ang="f21">
                <a:pos x="f52" y="f45"/>
              </a:cxn>
            </a:cxnLst>
            <a:rect l="f44" t="f45" r="f50" b="f51"/>
            <a:pathLst>
              <a:path>
                <a:moveTo>
                  <a:pt x="f52" y="f45"/>
                </a:moveTo>
                <a:cubicBezTo>
                  <a:pt x="f54" y="f53"/>
                  <a:pt x="f55" y="f45"/>
                  <a:pt x="f52" y="f29"/>
                </a:cubicBezTo>
                <a:cubicBezTo>
                  <a:pt x="f56" y="f45"/>
                  <a:pt x="f57" y="f53"/>
                  <a:pt x="f52" y="f45"/>
                </a:cubicBezTo>
                <a:close/>
              </a:path>
            </a:pathLst>
          </a:custGeom>
          <a:solidFill>
            <a:srgbClr val="FF0000"/>
          </a:solidFill>
          <a:ln w="19046" cap="rnd">
            <a:solidFill>
              <a:srgbClr val="46590F"/>
            </a:solidFill>
            <a:prstDash val="solid"/>
          </a:ln>
        </p:spPr>
        <p:txBody>
          <a:bodyPr vert="horz" wrap="square" lIns="91440" tIns="45720" rIns="91440" bIns="45720" anchor="ctr" anchorCtr="1" compatLnSpc="1">
            <a:noAutofit/>
          </a:bodyPr>
          <a:lstStyle/>
          <a:p>
            <a:pPr marL="0" marR="0" lvl="0" indent="0" algn="ct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0" i="0" u="none" strike="noStrike" kern="1200" cap="none" spc="0" baseline="0">
                <a:solidFill>
                  <a:srgbClr val="FFFFFF"/>
                </a:solidFill>
                <a:uFillTx/>
                <a:latin typeface="Century Gothic"/>
              </a:rPr>
              <a:t>Heart </a:t>
            </a:r>
          </a:p>
          <a:p>
            <a:pPr marL="0" marR="0" lvl="0" indent="0" algn="ct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0" i="0" u="none" strike="noStrike" kern="1200" cap="none" spc="0" baseline="0">
                <a:solidFill>
                  <a:srgbClr val="FFFFFF"/>
                </a:solidFill>
                <a:uFillTx/>
                <a:latin typeface="Century Gothic"/>
              </a:rPr>
              <a:t>Change</a:t>
            </a:r>
          </a:p>
        </p:txBody>
      </p:sp>
      <p:sp>
        <p:nvSpPr>
          <p:cNvPr id="4" name="Oval 4">
            <a:extLst>
              <a:ext uri="{FF2B5EF4-FFF2-40B4-BE49-F238E27FC236}">
                <a16:creationId xmlns:a16="http://schemas.microsoft.com/office/drawing/2014/main" id="{3F3478E6-D28C-CAD3-C729-C76C9DDDF021}"/>
              </a:ext>
            </a:extLst>
          </p:cNvPr>
          <p:cNvSpPr/>
          <p:nvPr/>
        </p:nvSpPr>
        <p:spPr>
          <a:xfrm>
            <a:off x="2690036" y="4548079"/>
            <a:ext cx="1158947" cy="906426"/>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B0F0"/>
          </a:solidFill>
          <a:ln w="19046" cap="rnd">
            <a:solidFill>
              <a:srgbClr val="46590F"/>
            </a:solidFill>
            <a:prstDash val="solid"/>
          </a:ln>
        </p:spPr>
        <p:txBody>
          <a:bodyPr vert="horz" wrap="square" lIns="91440" tIns="45720" rIns="91440" bIns="45720" anchor="ctr" anchorCtr="1" compatLnSpc="1">
            <a:noAutofit/>
          </a:bodyPr>
          <a:lstStyle/>
          <a:p>
            <a:pPr marL="0" marR="0" lvl="0" indent="0" algn="ct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0" i="0" u="none" strike="noStrike" kern="1200" cap="none" spc="0" baseline="0">
                <a:solidFill>
                  <a:srgbClr val="FFFFFF"/>
                </a:solidFill>
                <a:uFillTx/>
                <a:latin typeface="Century Gothic"/>
              </a:rPr>
              <a:t>LOVE</a:t>
            </a:r>
          </a:p>
        </p:txBody>
      </p:sp>
      <p:sp>
        <p:nvSpPr>
          <p:cNvPr id="5" name="Oval 5">
            <a:extLst>
              <a:ext uri="{FF2B5EF4-FFF2-40B4-BE49-F238E27FC236}">
                <a16:creationId xmlns:a16="http://schemas.microsoft.com/office/drawing/2014/main" id="{F216E675-69DE-53C4-511D-9E2E2DC8D65D}"/>
              </a:ext>
            </a:extLst>
          </p:cNvPr>
          <p:cNvSpPr/>
          <p:nvPr/>
        </p:nvSpPr>
        <p:spPr>
          <a:xfrm>
            <a:off x="4030035" y="5241852"/>
            <a:ext cx="1318436" cy="786804"/>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F5AF7C"/>
          </a:solidFill>
          <a:ln w="19046" cap="rnd">
            <a:solidFill>
              <a:srgbClr val="46590F"/>
            </a:solidFill>
            <a:prstDash val="solid"/>
          </a:ln>
        </p:spPr>
        <p:txBody>
          <a:bodyPr vert="horz" wrap="square" lIns="91440" tIns="45720" rIns="91440" bIns="45720" anchor="ctr" anchorCtr="1" compatLnSpc="1">
            <a:noAutofit/>
          </a:bodyPr>
          <a:lstStyle/>
          <a:p>
            <a:pPr marL="0" marR="0" lvl="0" indent="0" algn="ct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0" i="0" u="none" strike="noStrike" kern="1200" cap="none" spc="0" baseline="0">
                <a:solidFill>
                  <a:srgbClr val="FFFFFF"/>
                </a:solidFill>
                <a:uFillTx/>
                <a:latin typeface="Century Gothic"/>
              </a:rPr>
              <a:t>KNOW</a:t>
            </a:r>
          </a:p>
        </p:txBody>
      </p:sp>
      <p:sp>
        <p:nvSpPr>
          <p:cNvPr id="6" name="Oval 6">
            <a:extLst>
              <a:ext uri="{FF2B5EF4-FFF2-40B4-BE49-F238E27FC236}">
                <a16:creationId xmlns:a16="http://schemas.microsoft.com/office/drawing/2014/main" id="{9FCF0B92-03BA-0CAC-207D-DC28EC13B50B}"/>
              </a:ext>
            </a:extLst>
          </p:cNvPr>
          <p:cNvSpPr/>
          <p:nvPr/>
        </p:nvSpPr>
        <p:spPr>
          <a:xfrm>
            <a:off x="5630984" y="5241852"/>
            <a:ext cx="1318436" cy="87187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ACD433"/>
          </a:solidFill>
          <a:ln w="19046" cap="rnd">
            <a:solidFill>
              <a:srgbClr val="46590F"/>
            </a:solidFill>
            <a:prstDash val="solid"/>
          </a:ln>
        </p:spPr>
        <p:txBody>
          <a:bodyPr vert="horz" wrap="square" lIns="91440" tIns="45720" rIns="91440" bIns="45720" anchor="ctr" anchorCtr="1" compatLnSpc="1">
            <a:noAutofit/>
          </a:bodyPr>
          <a:lstStyle/>
          <a:p>
            <a:pPr marL="0" marR="0" lvl="0" indent="0" algn="ct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0" i="0" u="none" strike="noStrike" kern="1200" cap="none" spc="0" baseline="0">
                <a:solidFill>
                  <a:srgbClr val="FFFFFF"/>
                </a:solidFill>
                <a:uFillTx/>
                <a:latin typeface="Century Gothic"/>
              </a:rPr>
              <a:t>SPEAK</a:t>
            </a:r>
          </a:p>
        </p:txBody>
      </p:sp>
      <p:sp>
        <p:nvSpPr>
          <p:cNvPr id="7" name="Oval 7">
            <a:extLst>
              <a:ext uri="{FF2B5EF4-FFF2-40B4-BE49-F238E27FC236}">
                <a16:creationId xmlns:a16="http://schemas.microsoft.com/office/drawing/2014/main" id="{DD37EFA6-3BDB-B682-CA97-B057CACF7FC3}"/>
              </a:ext>
            </a:extLst>
          </p:cNvPr>
          <p:cNvSpPr/>
          <p:nvPr/>
        </p:nvSpPr>
        <p:spPr>
          <a:xfrm>
            <a:off x="7166344" y="4548079"/>
            <a:ext cx="1318436" cy="87187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030A0"/>
          </a:solidFill>
          <a:ln w="19046" cap="rnd">
            <a:solidFill>
              <a:srgbClr val="46590F"/>
            </a:solidFill>
            <a:prstDash val="solid"/>
          </a:ln>
        </p:spPr>
        <p:txBody>
          <a:bodyPr vert="horz" wrap="square" lIns="91440" tIns="45720" rIns="91440" bIns="45720" anchor="ctr" anchorCtr="1" compatLnSpc="1">
            <a:noAutofit/>
          </a:bodyPr>
          <a:lstStyle/>
          <a:p>
            <a:pPr marL="0" marR="0" lvl="0" indent="0" algn="ct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0" i="0" u="none" strike="noStrike" kern="1200" cap="none" spc="0" baseline="0">
                <a:solidFill>
                  <a:srgbClr val="FFFFFF"/>
                </a:solidFill>
                <a:uFillTx/>
                <a:latin typeface="Century Gothic"/>
              </a:rPr>
              <a:t>DO</a:t>
            </a:r>
          </a:p>
        </p:txBody>
      </p:sp>
      <p:cxnSp>
        <p:nvCxnSpPr>
          <p:cNvPr id="8" name="Straight Arrow Connector 9">
            <a:extLst>
              <a:ext uri="{FF2B5EF4-FFF2-40B4-BE49-F238E27FC236}">
                <a16:creationId xmlns:a16="http://schemas.microsoft.com/office/drawing/2014/main" id="{67D8AC9C-E536-D12A-EDE6-2BB5641F0528}"/>
              </a:ext>
            </a:extLst>
          </p:cNvPr>
          <p:cNvCxnSpPr/>
          <p:nvPr/>
        </p:nvCxnSpPr>
        <p:spPr>
          <a:xfrm flipH="1" flipV="1">
            <a:off x="6443328" y="4348712"/>
            <a:ext cx="723016" cy="425306"/>
          </a:xfrm>
          <a:prstGeom prst="straightConnector1">
            <a:avLst/>
          </a:prstGeom>
          <a:noFill/>
          <a:ln w="9528" cap="rnd">
            <a:solidFill>
              <a:srgbClr val="000000"/>
            </a:solidFill>
            <a:prstDash val="solid"/>
            <a:tailEnd type="arrow"/>
          </a:ln>
        </p:spPr>
      </p:cxnSp>
      <p:cxnSp>
        <p:nvCxnSpPr>
          <p:cNvPr id="9" name="Straight Arrow Connector 11">
            <a:extLst>
              <a:ext uri="{FF2B5EF4-FFF2-40B4-BE49-F238E27FC236}">
                <a16:creationId xmlns:a16="http://schemas.microsoft.com/office/drawing/2014/main" id="{0D1E5070-A5ED-FE31-1B86-2BA84CB2881D}"/>
              </a:ext>
            </a:extLst>
          </p:cNvPr>
          <p:cNvCxnSpPr/>
          <p:nvPr/>
        </p:nvCxnSpPr>
        <p:spPr>
          <a:xfrm flipV="1">
            <a:off x="3848983" y="4348410"/>
            <a:ext cx="542267" cy="361810"/>
          </a:xfrm>
          <a:prstGeom prst="straightConnector1">
            <a:avLst/>
          </a:prstGeom>
          <a:noFill/>
          <a:ln w="9528" cap="rnd">
            <a:solidFill>
              <a:srgbClr val="000000"/>
            </a:solidFill>
            <a:prstDash val="solid"/>
            <a:tailEnd type="arrow"/>
          </a:ln>
        </p:spPr>
      </p:cxnSp>
      <p:cxnSp>
        <p:nvCxnSpPr>
          <p:cNvPr id="10" name="Straight Arrow Connector 13">
            <a:extLst>
              <a:ext uri="{FF2B5EF4-FFF2-40B4-BE49-F238E27FC236}">
                <a16:creationId xmlns:a16="http://schemas.microsoft.com/office/drawing/2014/main" id="{837ACFB1-0889-D3A4-CE86-46A6DC95A844}"/>
              </a:ext>
            </a:extLst>
          </p:cNvPr>
          <p:cNvCxnSpPr>
            <a:stCxn id="5" idx="0"/>
          </p:cNvCxnSpPr>
          <p:nvPr/>
        </p:nvCxnSpPr>
        <p:spPr>
          <a:xfrm flipV="1">
            <a:off x="4689253" y="4635797"/>
            <a:ext cx="189006" cy="606055"/>
          </a:xfrm>
          <a:prstGeom prst="straightConnector1">
            <a:avLst/>
          </a:prstGeom>
          <a:noFill/>
          <a:ln w="9528" cap="rnd">
            <a:solidFill>
              <a:srgbClr val="000000"/>
            </a:solidFill>
            <a:prstDash val="solid"/>
            <a:tailEnd type="arrow"/>
          </a:ln>
        </p:spPr>
      </p:cxnSp>
      <p:cxnSp>
        <p:nvCxnSpPr>
          <p:cNvPr id="11" name="Straight Arrow Connector 15">
            <a:extLst>
              <a:ext uri="{FF2B5EF4-FFF2-40B4-BE49-F238E27FC236}">
                <a16:creationId xmlns:a16="http://schemas.microsoft.com/office/drawing/2014/main" id="{541AE6AB-14F7-F829-BB23-0C6A91210F12}"/>
              </a:ext>
            </a:extLst>
          </p:cNvPr>
          <p:cNvCxnSpPr/>
          <p:nvPr/>
        </p:nvCxnSpPr>
        <p:spPr>
          <a:xfrm flipH="1" flipV="1">
            <a:off x="5848200" y="4710220"/>
            <a:ext cx="360914" cy="531632"/>
          </a:xfrm>
          <a:prstGeom prst="straightConnector1">
            <a:avLst/>
          </a:prstGeom>
          <a:noFill/>
          <a:ln w="9528" cap="rnd">
            <a:solidFill>
              <a:srgbClr val="000000"/>
            </a:solidFill>
            <a:prstDash val="solid"/>
            <a:tailEnd type="arrow"/>
          </a:ln>
        </p:spPr>
      </p:cxnSp>
      <p:cxnSp>
        <p:nvCxnSpPr>
          <p:cNvPr id="12" name="Straight Arrow Connector 17">
            <a:extLst>
              <a:ext uri="{FF2B5EF4-FFF2-40B4-BE49-F238E27FC236}">
                <a16:creationId xmlns:a16="http://schemas.microsoft.com/office/drawing/2014/main" id="{A3AED996-AEB0-6D3F-4BE5-0A64CFD939B2}"/>
              </a:ext>
            </a:extLst>
          </p:cNvPr>
          <p:cNvCxnSpPr/>
          <p:nvPr/>
        </p:nvCxnSpPr>
        <p:spPr>
          <a:xfrm>
            <a:off x="6443328" y="3870252"/>
            <a:ext cx="2530547" cy="0"/>
          </a:xfrm>
          <a:prstGeom prst="straightConnector1">
            <a:avLst/>
          </a:prstGeom>
          <a:noFill/>
          <a:ln w="9528" cap="rnd">
            <a:solidFill>
              <a:srgbClr val="000000"/>
            </a:solidFill>
            <a:prstDash val="solid"/>
            <a:tailEnd type="arrow"/>
          </a:ln>
        </p:spPr>
      </p:cxnSp>
      <p:sp>
        <p:nvSpPr>
          <p:cNvPr id="13" name="TextBox 18">
            <a:extLst>
              <a:ext uri="{FF2B5EF4-FFF2-40B4-BE49-F238E27FC236}">
                <a16:creationId xmlns:a16="http://schemas.microsoft.com/office/drawing/2014/main" id="{4659C7D1-90E0-CF1A-808D-FDABA0C417E6}"/>
              </a:ext>
            </a:extLst>
          </p:cNvPr>
          <p:cNvSpPr txBox="1"/>
          <p:nvPr/>
        </p:nvSpPr>
        <p:spPr>
          <a:xfrm>
            <a:off x="8973875" y="3625705"/>
            <a:ext cx="1807531" cy="36933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0" i="0" u="none" strike="noStrike" kern="1200" cap="none" spc="0" baseline="0">
                <a:solidFill>
                  <a:srgbClr val="FFFFFF"/>
                </a:solidFill>
                <a:uFillTx/>
                <a:latin typeface="Century Gothic"/>
              </a:rPr>
              <a:t>Positive Fruit</a:t>
            </a:r>
          </a:p>
        </p:txBody>
      </p:sp>
      <p:cxnSp>
        <p:nvCxnSpPr>
          <p:cNvPr id="14" name="Straight Connector 22">
            <a:extLst>
              <a:ext uri="{FF2B5EF4-FFF2-40B4-BE49-F238E27FC236}">
                <a16:creationId xmlns:a16="http://schemas.microsoft.com/office/drawing/2014/main" id="{DC5640C0-EC7E-FFC6-CA0A-869503DFA7C5}"/>
              </a:ext>
            </a:extLst>
          </p:cNvPr>
          <p:cNvCxnSpPr/>
          <p:nvPr/>
        </p:nvCxnSpPr>
        <p:spPr>
          <a:xfrm flipH="1">
            <a:off x="1935126" y="3870252"/>
            <a:ext cx="2456124" cy="0"/>
          </a:xfrm>
          <a:prstGeom prst="straightConnector1">
            <a:avLst/>
          </a:prstGeom>
          <a:noFill/>
          <a:ln w="9528" cap="rnd">
            <a:solidFill>
              <a:srgbClr val="000000"/>
            </a:solidFill>
            <a:prstDash val="solid"/>
          </a:ln>
        </p:spPr>
      </p:cxnSp>
      <p:cxnSp>
        <p:nvCxnSpPr>
          <p:cNvPr id="15" name="Straight Connector 25">
            <a:extLst>
              <a:ext uri="{FF2B5EF4-FFF2-40B4-BE49-F238E27FC236}">
                <a16:creationId xmlns:a16="http://schemas.microsoft.com/office/drawing/2014/main" id="{77B35A22-6D81-B21B-0E6E-D1328A421EE1}"/>
              </a:ext>
            </a:extLst>
          </p:cNvPr>
          <p:cNvCxnSpPr/>
          <p:nvPr/>
        </p:nvCxnSpPr>
        <p:spPr>
          <a:xfrm flipV="1">
            <a:off x="1935126" y="3274832"/>
            <a:ext cx="0" cy="595420"/>
          </a:xfrm>
          <a:prstGeom prst="straightConnector1">
            <a:avLst/>
          </a:prstGeom>
          <a:noFill/>
          <a:ln w="9528" cap="rnd">
            <a:solidFill>
              <a:srgbClr val="000000"/>
            </a:solidFill>
            <a:prstDash val="solid"/>
          </a:ln>
        </p:spPr>
      </p:cxnSp>
      <p:sp>
        <p:nvSpPr>
          <p:cNvPr id="16" name="TextBox 26">
            <a:extLst>
              <a:ext uri="{FF2B5EF4-FFF2-40B4-BE49-F238E27FC236}">
                <a16:creationId xmlns:a16="http://schemas.microsoft.com/office/drawing/2014/main" id="{369C73B4-F78D-079B-70EA-4A2FA7736AD0}"/>
              </a:ext>
            </a:extLst>
          </p:cNvPr>
          <p:cNvSpPr txBox="1"/>
          <p:nvPr/>
        </p:nvSpPr>
        <p:spPr>
          <a:xfrm>
            <a:off x="1073889" y="2881420"/>
            <a:ext cx="1775636" cy="36933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0" i="0" u="none" strike="noStrike" kern="1200" cap="none" spc="0" baseline="0">
                <a:solidFill>
                  <a:srgbClr val="FFFFFF"/>
                </a:solidFill>
                <a:uFillTx/>
                <a:latin typeface="Century Gothic"/>
              </a:rPr>
              <a:t>Negative Fruit</a:t>
            </a:r>
          </a:p>
        </p:txBody>
      </p:sp>
      <p:cxnSp>
        <p:nvCxnSpPr>
          <p:cNvPr id="17" name="Straight Connector 31">
            <a:extLst>
              <a:ext uri="{FF2B5EF4-FFF2-40B4-BE49-F238E27FC236}">
                <a16:creationId xmlns:a16="http://schemas.microsoft.com/office/drawing/2014/main" id="{85763A2C-6593-0649-F158-EEBA88106CDF}"/>
              </a:ext>
            </a:extLst>
          </p:cNvPr>
          <p:cNvCxnSpPr/>
          <p:nvPr/>
        </p:nvCxnSpPr>
        <p:spPr>
          <a:xfrm flipV="1">
            <a:off x="1935126" y="2232836"/>
            <a:ext cx="0" cy="393403"/>
          </a:xfrm>
          <a:prstGeom prst="straightConnector1">
            <a:avLst/>
          </a:prstGeom>
          <a:noFill/>
          <a:ln w="9528" cap="rnd">
            <a:solidFill>
              <a:srgbClr val="000000"/>
            </a:solidFill>
            <a:prstDash val="solid"/>
          </a:ln>
        </p:spPr>
      </p:cxnSp>
      <p:cxnSp>
        <p:nvCxnSpPr>
          <p:cNvPr id="18" name="Straight Connector 33">
            <a:extLst>
              <a:ext uri="{FF2B5EF4-FFF2-40B4-BE49-F238E27FC236}">
                <a16:creationId xmlns:a16="http://schemas.microsoft.com/office/drawing/2014/main" id="{B89D6583-2701-BCDC-1C5F-0549B48AE03A}"/>
              </a:ext>
            </a:extLst>
          </p:cNvPr>
          <p:cNvCxnSpPr/>
          <p:nvPr/>
        </p:nvCxnSpPr>
        <p:spPr>
          <a:xfrm>
            <a:off x="1961708" y="2200942"/>
            <a:ext cx="2578397" cy="2652"/>
          </a:xfrm>
          <a:prstGeom prst="straightConnector1">
            <a:avLst/>
          </a:prstGeom>
          <a:noFill/>
          <a:ln w="9528" cap="rnd">
            <a:solidFill>
              <a:srgbClr val="000000"/>
            </a:solidFill>
            <a:prstDash val="solid"/>
          </a:ln>
        </p:spPr>
      </p:cxnSp>
      <p:pic>
        <p:nvPicPr>
          <p:cNvPr id="19" name="Picture 36" descr="Crisscrossing adhesive bandages">
            <a:extLst>
              <a:ext uri="{FF2B5EF4-FFF2-40B4-BE49-F238E27FC236}">
                <a16:creationId xmlns:a16="http://schemas.microsoft.com/office/drawing/2014/main" id="{CE69E23D-A2C3-40E8-C452-8E8965B51B5D}"/>
              </a:ext>
            </a:extLst>
          </p:cNvPr>
          <p:cNvPicPr>
            <a:picLocks noChangeAspect="1"/>
          </p:cNvPicPr>
          <p:nvPr/>
        </p:nvPicPr>
        <p:blipFill>
          <a:blip r:embed="rId2"/>
          <a:stretch>
            <a:fillRect/>
          </a:stretch>
        </p:blipFill>
        <p:spPr>
          <a:xfrm>
            <a:off x="4813538" y="1771083"/>
            <a:ext cx="1034652" cy="1034652"/>
          </a:xfrm>
          <a:prstGeom prst="rect">
            <a:avLst/>
          </a:prstGeom>
          <a:noFill/>
          <a:ln cap="rnd">
            <a:noFill/>
          </a:ln>
        </p:spPr>
      </p:pic>
      <p:cxnSp>
        <p:nvCxnSpPr>
          <p:cNvPr id="20" name="Straight Arrow Connector 40">
            <a:extLst>
              <a:ext uri="{FF2B5EF4-FFF2-40B4-BE49-F238E27FC236}">
                <a16:creationId xmlns:a16="http://schemas.microsoft.com/office/drawing/2014/main" id="{998F8E8C-372B-1B48-C024-5CA567FC01D1}"/>
              </a:ext>
            </a:extLst>
          </p:cNvPr>
          <p:cNvCxnSpPr/>
          <p:nvPr/>
        </p:nvCxnSpPr>
        <p:spPr>
          <a:xfrm>
            <a:off x="6096003" y="2200942"/>
            <a:ext cx="2720193" cy="0"/>
          </a:xfrm>
          <a:prstGeom prst="straightConnector1">
            <a:avLst/>
          </a:prstGeom>
          <a:noFill/>
          <a:ln w="9528" cap="rnd">
            <a:solidFill>
              <a:srgbClr val="000000"/>
            </a:solidFill>
            <a:prstDash val="solid"/>
            <a:tailEnd type="arrow"/>
          </a:ln>
        </p:spPr>
      </p:cxnSp>
      <p:sp>
        <p:nvSpPr>
          <p:cNvPr id="21" name="TextBox 41">
            <a:extLst>
              <a:ext uri="{FF2B5EF4-FFF2-40B4-BE49-F238E27FC236}">
                <a16:creationId xmlns:a16="http://schemas.microsoft.com/office/drawing/2014/main" id="{B32D3AFC-089A-B744-AAF3-CB88742FF4ED}"/>
              </a:ext>
            </a:extLst>
          </p:cNvPr>
          <p:cNvSpPr txBox="1"/>
          <p:nvPr/>
        </p:nvSpPr>
        <p:spPr>
          <a:xfrm>
            <a:off x="8973875" y="1771083"/>
            <a:ext cx="1412327" cy="738661"/>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400" b="0" i="0" u="none" strike="noStrike" kern="1200" cap="none" spc="0" baseline="0">
                <a:solidFill>
                  <a:srgbClr val="FFFFFF"/>
                </a:solidFill>
                <a:uFillTx/>
                <a:latin typeface="Century Gothic"/>
              </a:rPr>
              <a:t>Temporal Superficial Change</a:t>
            </a:r>
          </a:p>
        </p:txBody>
      </p:sp>
      <p:sp>
        <p:nvSpPr>
          <p:cNvPr id="22" name="TextBox 42">
            <a:extLst>
              <a:ext uri="{FF2B5EF4-FFF2-40B4-BE49-F238E27FC236}">
                <a16:creationId xmlns:a16="http://schemas.microsoft.com/office/drawing/2014/main" id="{C78273F8-A0EA-0B2E-3DE0-E50259475AE3}"/>
              </a:ext>
            </a:extLst>
          </p:cNvPr>
          <p:cNvSpPr txBox="1"/>
          <p:nvPr/>
        </p:nvSpPr>
        <p:spPr>
          <a:xfrm>
            <a:off x="3434422" y="1853251"/>
            <a:ext cx="1221437" cy="646334"/>
          </a:xfrm>
          <a:prstGeom prst="rect">
            <a:avLst/>
          </a:prstGeom>
          <a:noFill/>
          <a:ln cap="rnd">
            <a:noFill/>
          </a:ln>
        </p:spPr>
        <p:txBody>
          <a:bodyPr vert="horz" wrap="square" lIns="91440" tIns="45720" rIns="91440" bIns="45720" anchor="t" anchorCtr="1" compatLnSpc="1">
            <a:spAutoFit/>
          </a:bodyPr>
          <a:lstStyle/>
          <a:p>
            <a:pPr marL="0" marR="0" lvl="0" indent="0" algn="ct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0" i="0" u="none" strike="noStrike" kern="1200" cap="none" spc="0" baseline="0">
                <a:solidFill>
                  <a:srgbClr val="FFFFFF"/>
                </a:solidFill>
                <a:uFillTx/>
                <a:latin typeface="Century Gothic"/>
              </a:rPr>
              <a:t>Fix it Externally</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1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06FC8-08EE-BB52-CEFE-9D803C69AC00}"/>
              </a:ext>
            </a:extLst>
          </p:cNvPr>
          <p:cNvSpPr txBox="1">
            <a:spLocks noGrp="1"/>
          </p:cNvSpPr>
          <p:nvPr>
            <p:ph type="title"/>
          </p:nvPr>
        </p:nvSpPr>
        <p:spPr/>
        <p:txBody>
          <a:bodyPr anchorCtr="1"/>
          <a:lstStyle/>
          <a:p>
            <a:pPr lvl="0" algn="ctr"/>
            <a:r>
              <a:rPr lang="en-US"/>
              <a:t>Foundational First Imperative</a:t>
            </a:r>
            <a:br>
              <a:rPr lang="en-US"/>
            </a:br>
            <a:r>
              <a:rPr lang="en-US"/>
              <a:t>LOVE</a:t>
            </a:r>
          </a:p>
        </p:txBody>
      </p:sp>
      <p:sp>
        <p:nvSpPr>
          <p:cNvPr id="3" name="Content Placeholder 2">
            <a:extLst>
              <a:ext uri="{FF2B5EF4-FFF2-40B4-BE49-F238E27FC236}">
                <a16:creationId xmlns:a16="http://schemas.microsoft.com/office/drawing/2014/main" id="{74A53DFD-C32B-50AD-C8B0-0A4471E5E1A5}"/>
              </a:ext>
            </a:extLst>
          </p:cNvPr>
          <p:cNvSpPr txBox="1">
            <a:spLocks noGrp="1"/>
          </p:cNvSpPr>
          <p:nvPr>
            <p:ph idx="1"/>
          </p:nvPr>
        </p:nvSpPr>
        <p:spPr/>
        <p:txBody>
          <a:bodyPr/>
          <a:lstStyle/>
          <a:p>
            <a:pPr lvl="0">
              <a:lnSpc>
                <a:spcPct val="90000"/>
              </a:lnSpc>
            </a:pPr>
            <a:r>
              <a:rPr lang="en-US" dirty="0"/>
              <a:t>Chapter 7:  Building Relationships By Entering Their World</a:t>
            </a:r>
          </a:p>
          <a:p>
            <a:pPr lvl="0">
              <a:lnSpc>
                <a:spcPct val="90000"/>
              </a:lnSpc>
            </a:pPr>
            <a:endParaRPr lang="en-US" dirty="0"/>
          </a:p>
          <a:p>
            <a:pPr lvl="0">
              <a:lnSpc>
                <a:spcPct val="90000"/>
              </a:lnSpc>
            </a:pPr>
            <a:r>
              <a:rPr lang="en-US" dirty="0"/>
              <a:t>KEY GOAL:  Closing The GAP Between our </a:t>
            </a:r>
            <a:r>
              <a:rPr lang="en-US" b="1" i="1" dirty="0"/>
              <a:t>Formal Theology and our Functional Theology </a:t>
            </a:r>
            <a:endParaRPr lang="en-US" dirty="0"/>
          </a:p>
          <a:p>
            <a:pPr marL="0" lvl="0" indent="0">
              <a:lnSpc>
                <a:spcPct val="90000"/>
              </a:lnSpc>
              <a:buNone/>
            </a:pPr>
            <a:r>
              <a:rPr lang="en-US" dirty="0"/>
              <a:t> </a:t>
            </a:r>
          </a:p>
          <a:p>
            <a:pPr marL="0" lvl="0" indent="0">
              <a:lnSpc>
                <a:spcPct val="90000"/>
              </a:lnSpc>
              <a:buNone/>
            </a:pPr>
            <a:r>
              <a:rPr lang="en-US" dirty="0"/>
              <a:t>		</a:t>
            </a:r>
            <a:r>
              <a:rPr lang="en-US" dirty="0" err="1"/>
              <a:t>Quesiton</a:t>
            </a:r>
            <a:r>
              <a:rPr lang="en-US" dirty="0"/>
              <a:t>:  What are these two? And what is the GAP?</a:t>
            </a:r>
          </a:p>
          <a:p>
            <a:pPr marL="0" lvl="0" indent="0">
              <a:lnSpc>
                <a:spcPct val="90000"/>
              </a:lnSpc>
              <a:buNone/>
            </a:pPr>
            <a:endParaRPr lang="en-US" dirty="0"/>
          </a:p>
          <a:p>
            <a:pPr lvl="0">
              <a:lnSpc>
                <a:spcPct val="90000"/>
              </a:lnSpc>
            </a:pP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1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CEC46-7539-170E-C900-24162C9889A4}"/>
              </a:ext>
            </a:extLst>
          </p:cNvPr>
          <p:cNvSpPr txBox="1">
            <a:spLocks noGrp="1"/>
          </p:cNvSpPr>
          <p:nvPr>
            <p:ph type="title"/>
          </p:nvPr>
        </p:nvSpPr>
        <p:spPr/>
        <p:txBody>
          <a:bodyPr anchorCtr="1"/>
          <a:lstStyle/>
          <a:p>
            <a:pPr lvl="0" algn="ctr"/>
            <a:r>
              <a:rPr lang="en-US"/>
              <a:t>Standing in the GAP </a:t>
            </a:r>
            <a:br>
              <a:rPr lang="en-US"/>
            </a:br>
            <a:r>
              <a:rPr lang="en-US"/>
              <a:t>Loving Others as the Beginning</a:t>
            </a:r>
          </a:p>
        </p:txBody>
      </p:sp>
      <p:sp>
        <p:nvSpPr>
          <p:cNvPr id="3" name="Content Placeholder 2">
            <a:extLst>
              <a:ext uri="{FF2B5EF4-FFF2-40B4-BE49-F238E27FC236}">
                <a16:creationId xmlns:a16="http://schemas.microsoft.com/office/drawing/2014/main" id="{723FE511-31E9-68AA-C332-5C39F8B9A14E}"/>
              </a:ext>
            </a:extLst>
          </p:cNvPr>
          <p:cNvSpPr txBox="1">
            <a:spLocks noGrp="1"/>
          </p:cNvSpPr>
          <p:nvPr>
            <p:ph idx="1"/>
          </p:nvPr>
        </p:nvSpPr>
        <p:spPr/>
        <p:txBody>
          <a:bodyPr/>
          <a:lstStyle/>
          <a:p>
            <a:pPr lvl="0"/>
            <a:r>
              <a:rPr lang="en-US"/>
              <a:t>Tripp: “The Church is not a theological classroom. It is a conversion, confession, repentance, reconciliation, forgiveness, and sanctification center, where flawed people place their trust in Christ, gather to know and love him better, and learn to love others as he has designed.  The church is messy and inefficient, but it is God’s wonderful mess—the place where he radically transforms hearts and lives.”</a:t>
            </a:r>
          </a:p>
          <a:p>
            <a:pPr lvl="0"/>
            <a:endParaRPr lang="en-US"/>
          </a:p>
          <a:p>
            <a:pPr lvl="0"/>
            <a:r>
              <a:rPr lang="en-US"/>
              <a:t>“I am deeply persuaded that the </a:t>
            </a:r>
            <a:r>
              <a:rPr lang="en-US" b="1"/>
              <a:t>foundation</a:t>
            </a:r>
            <a:r>
              <a:rPr lang="en-US"/>
              <a:t> for people-transforming ministry is not sound theology; it is love.</a:t>
            </a:r>
          </a:p>
          <a:p>
            <a:pPr marL="0" lvl="0" indent="0">
              <a:buNone/>
            </a:pPr>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1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30BAA7-FF7C-BD08-32DA-82CAFDA65061}"/>
              </a:ext>
            </a:extLst>
          </p:cNvPr>
          <p:cNvSpPr txBox="1">
            <a:spLocks noGrp="1"/>
          </p:cNvSpPr>
          <p:nvPr>
            <p:ph type="title"/>
          </p:nvPr>
        </p:nvSpPr>
        <p:spPr/>
        <p:txBody>
          <a:bodyPr anchorCtr="1"/>
          <a:lstStyle/>
          <a:p>
            <a:pPr lvl="0" algn="ctr"/>
            <a:r>
              <a:rPr lang="en-US"/>
              <a:t>Foundational Love</a:t>
            </a:r>
          </a:p>
        </p:txBody>
      </p:sp>
      <p:sp>
        <p:nvSpPr>
          <p:cNvPr id="3" name="Content Placeholder 2">
            <a:extLst>
              <a:ext uri="{FF2B5EF4-FFF2-40B4-BE49-F238E27FC236}">
                <a16:creationId xmlns:a16="http://schemas.microsoft.com/office/drawing/2014/main" id="{9EE0ACA3-A39B-3B81-452B-E1165C4559C9}"/>
              </a:ext>
            </a:extLst>
          </p:cNvPr>
          <p:cNvSpPr txBox="1">
            <a:spLocks noGrp="1"/>
          </p:cNvSpPr>
          <p:nvPr>
            <p:ph idx="1"/>
          </p:nvPr>
        </p:nvSpPr>
        <p:spPr/>
        <p:txBody>
          <a:bodyPr/>
          <a:lstStyle/>
          <a:p>
            <a:pPr lvl="0"/>
            <a:r>
              <a:rPr lang="en-US"/>
              <a:t>“Love is what drove God to send and sacrifice his Son. Love led Christ to subject himself to a sinful world and the horrors of the cross. Love is what causes him to seek and save the lost, and to persevere until each of his children is transformed into his image.”</a:t>
            </a:r>
          </a:p>
          <a:p>
            <a:pPr lvl="0"/>
            <a:endParaRPr lang="en-US"/>
          </a:p>
          <a:p>
            <a:pPr lvl="0"/>
            <a:r>
              <a:rPr lang="en-US"/>
              <a:t>THE </a:t>
            </a:r>
            <a:r>
              <a:rPr lang="en-US" b="1" i="1"/>
              <a:t>HESED of the LORD: Tender Loving-Kindness, Steadfastness, Covenantal, Sacrificial, Merciful, Faithful, Gracious, Glorious</a:t>
            </a:r>
          </a:p>
          <a:p>
            <a:pPr lvl="0"/>
            <a:endParaRPr lang="en-US"/>
          </a:p>
          <a:p>
            <a:pPr lvl="0"/>
            <a:r>
              <a:rPr lang="en-US"/>
              <a:t>Powerfully Effective and Persevering/Long-Suffering and full of Hope</a:t>
            </a:r>
          </a:p>
          <a:p>
            <a:pPr lvl="0"/>
            <a:r>
              <a:rPr lang="en-US"/>
              <a:t>Jealous and Zealous, Victorious, Full of Glory and Moving toward the consummation of Glory at His Return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15">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C4FAF584-2C78-2764-5FB7-D89CC23D5840}"/>
              </a:ext>
            </a:extLst>
          </p:cNvPr>
          <p:cNvSpPr txBox="1">
            <a:spLocks noGrp="1"/>
          </p:cNvSpPr>
          <p:nvPr>
            <p:ph idx="1"/>
          </p:nvPr>
        </p:nvSpPr>
        <p:spPr/>
        <p:txBody>
          <a:bodyPr/>
          <a:lstStyle/>
          <a:p>
            <a:pPr marL="0" lvl="0" indent="0">
              <a:lnSpc>
                <a:spcPct val="90000"/>
              </a:lnSpc>
              <a:buNone/>
            </a:pPr>
            <a:r>
              <a:rPr lang="en-US" sz="1700">
                <a:solidFill>
                  <a:srgbClr val="777A7B"/>
                </a:solidFill>
                <a:latin typeface="Inter"/>
              </a:rPr>
              <a:t>1</a:t>
            </a:r>
            <a:r>
              <a:rPr lang="en-US" sz="1700">
                <a:solidFill>
                  <a:srgbClr val="121212"/>
                </a:solidFill>
                <a:latin typeface="Inter"/>
              </a:rPr>
              <a:t>If I speak with the tongues of mankind and of angels, but do not have love, I have become a noisy gong or a clanging cymbal. </a:t>
            </a:r>
            <a:r>
              <a:rPr lang="en-US" sz="1700">
                <a:solidFill>
                  <a:srgbClr val="777A7B"/>
                </a:solidFill>
                <a:latin typeface="Inter"/>
              </a:rPr>
              <a:t>2</a:t>
            </a:r>
            <a:r>
              <a:rPr lang="en-US" sz="1700">
                <a:solidFill>
                  <a:srgbClr val="121212"/>
                </a:solidFill>
                <a:latin typeface="Inter"/>
              </a:rPr>
              <a:t>If I have </a:t>
            </a:r>
            <a:r>
              <a:rPr lang="en-US" sz="1700" i="1">
                <a:solidFill>
                  <a:srgbClr val="121212"/>
                </a:solidFill>
                <a:latin typeface="Inter"/>
              </a:rPr>
              <a:t>the gift of</a:t>
            </a:r>
            <a:r>
              <a:rPr lang="en-US" sz="1700">
                <a:solidFill>
                  <a:srgbClr val="121212"/>
                </a:solidFill>
                <a:latin typeface="Inter"/>
              </a:rPr>
              <a:t> prophecy and know all mysteries and all knowledge, and if I have all faith so as to remove mountains, but do not have love, I am nothing. </a:t>
            </a:r>
            <a:r>
              <a:rPr lang="en-US" sz="1700">
                <a:solidFill>
                  <a:srgbClr val="777A7B"/>
                </a:solidFill>
                <a:latin typeface="Inter"/>
              </a:rPr>
              <a:t>3</a:t>
            </a:r>
            <a:r>
              <a:rPr lang="en-US" sz="1700">
                <a:solidFill>
                  <a:srgbClr val="121212"/>
                </a:solidFill>
                <a:latin typeface="Inter"/>
              </a:rPr>
              <a:t>And if I give away all my possessions </a:t>
            </a:r>
            <a:r>
              <a:rPr lang="en-US" sz="1700" i="1">
                <a:solidFill>
                  <a:srgbClr val="121212"/>
                </a:solidFill>
                <a:latin typeface="Inter"/>
              </a:rPr>
              <a:t>to charity,</a:t>
            </a:r>
            <a:r>
              <a:rPr lang="en-US" sz="1700">
                <a:solidFill>
                  <a:srgbClr val="121212"/>
                </a:solidFill>
                <a:latin typeface="Inter"/>
              </a:rPr>
              <a:t> and if I surrender my body so that I may glory, but do not have love, it does me no good.</a:t>
            </a:r>
          </a:p>
          <a:p>
            <a:pPr marL="0" lvl="0" indent="0">
              <a:lnSpc>
                <a:spcPct val="90000"/>
              </a:lnSpc>
              <a:buNone/>
            </a:pPr>
            <a:r>
              <a:rPr lang="en-US" sz="1700">
                <a:solidFill>
                  <a:srgbClr val="777A7B"/>
                </a:solidFill>
                <a:latin typeface="Inter"/>
              </a:rPr>
              <a:t>4</a:t>
            </a:r>
            <a:r>
              <a:rPr lang="en-US" sz="1700">
                <a:solidFill>
                  <a:srgbClr val="121212"/>
                </a:solidFill>
                <a:latin typeface="Inter"/>
              </a:rPr>
              <a:t>Love is patient, love is kind, it is not jealous; love does not brag, it is not arrogant. </a:t>
            </a:r>
            <a:r>
              <a:rPr lang="en-US" sz="1700">
                <a:solidFill>
                  <a:srgbClr val="777A7B"/>
                </a:solidFill>
                <a:latin typeface="Inter"/>
              </a:rPr>
              <a:t>5</a:t>
            </a:r>
            <a:r>
              <a:rPr lang="en-US" sz="1700">
                <a:solidFill>
                  <a:srgbClr val="121212"/>
                </a:solidFill>
                <a:latin typeface="Inter"/>
              </a:rPr>
              <a:t>It does not act disgracefully, it does not seek its own </a:t>
            </a:r>
            <a:r>
              <a:rPr lang="en-US" sz="1700" i="1">
                <a:solidFill>
                  <a:srgbClr val="121212"/>
                </a:solidFill>
                <a:latin typeface="Inter"/>
              </a:rPr>
              <a:t>benefit;</a:t>
            </a:r>
            <a:r>
              <a:rPr lang="en-US" sz="1700">
                <a:solidFill>
                  <a:srgbClr val="121212"/>
                </a:solidFill>
                <a:latin typeface="Inter"/>
              </a:rPr>
              <a:t> it is not provoked, does not keep an account of a wrong </a:t>
            </a:r>
            <a:r>
              <a:rPr lang="en-US" sz="1700" i="1">
                <a:solidFill>
                  <a:srgbClr val="121212"/>
                </a:solidFill>
                <a:latin typeface="Inter"/>
              </a:rPr>
              <a:t>suffered,</a:t>
            </a:r>
            <a:r>
              <a:rPr lang="en-US" sz="1700">
                <a:solidFill>
                  <a:srgbClr val="121212"/>
                </a:solidFill>
                <a:latin typeface="Inter"/>
              </a:rPr>
              <a:t> </a:t>
            </a:r>
            <a:r>
              <a:rPr lang="en-US" sz="1700">
                <a:solidFill>
                  <a:srgbClr val="777A7B"/>
                </a:solidFill>
                <a:latin typeface="Inter"/>
              </a:rPr>
              <a:t>6</a:t>
            </a:r>
            <a:r>
              <a:rPr lang="en-US" sz="1700">
                <a:solidFill>
                  <a:srgbClr val="121212"/>
                </a:solidFill>
                <a:latin typeface="Inter"/>
              </a:rPr>
              <a:t>it does not rejoice in unrighteousness, but rejoices with the truth; </a:t>
            </a:r>
            <a:r>
              <a:rPr lang="en-US" sz="1700">
                <a:solidFill>
                  <a:srgbClr val="777A7B"/>
                </a:solidFill>
                <a:latin typeface="Inter"/>
              </a:rPr>
              <a:t>7</a:t>
            </a:r>
            <a:r>
              <a:rPr lang="en-US" sz="1700">
                <a:solidFill>
                  <a:srgbClr val="121212"/>
                </a:solidFill>
                <a:latin typeface="Inter"/>
              </a:rPr>
              <a:t>it keeps every confidence, it believes all things, hopes all things, endures all things.</a:t>
            </a:r>
          </a:p>
          <a:p>
            <a:pPr marL="0" lvl="0" indent="0">
              <a:lnSpc>
                <a:spcPct val="90000"/>
              </a:lnSpc>
              <a:buNone/>
            </a:pPr>
            <a:r>
              <a:rPr lang="en-US" sz="1700">
                <a:solidFill>
                  <a:srgbClr val="777A7B"/>
                </a:solidFill>
                <a:latin typeface="Inter"/>
              </a:rPr>
              <a:t>8</a:t>
            </a:r>
            <a:r>
              <a:rPr lang="en-US" sz="1700">
                <a:solidFill>
                  <a:srgbClr val="121212"/>
                </a:solidFill>
                <a:latin typeface="Inter"/>
              </a:rPr>
              <a:t>Love never fails; but if </a:t>
            </a:r>
            <a:r>
              <a:rPr lang="en-US" sz="1700" i="1">
                <a:solidFill>
                  <a:srgbClr val="121212"/>
                </a:solidFill>
                <a:latin typeface="Inter"/>
              </a:rPr>
              <a:t>there are gifts of</a:t>
            </a:r>
            <a:r>
              <a:rPr lang="en-US" sz="1700">
                <a:solidFill>
                  <a:srgbClr val="121212"/>
                </a:solidFill>
                <a:latin typeface="Inter"/>
              </a:rPr>
              <a:t> prophecy, they will be done away with; if </a:t>
            </a:r>
            <a:r>
              <a:rPr lang="en-US" sz="1700" i="1">
                <a:solidFill>
                  <a:srgbClr val="121212"/>
                </a:solidFill>
                <a:latin typeface="Inter"/>
              </a:rPr>
              <a:t>there are</a:t>
            </a:r>
            <a:r>
              <a:rPr lang="en-US" sz="1700">
                <a:solidFill>
                  <a:srgbClr val="121212"/>
                </a:solidFill>
                <a:latin typeface="Inter"/>
              </a:rPr>
              <a:t> tongues, they will cease; if </a:t>
            </a:r>
            <a:r>
              <a:rPr lang="en-US" sz="1700" i="1">
                <a:solidFill>
                  <a:srgbClr val="121212"/>
                </a:solidFill>
                <a:latin typeface="Inter"/>
              </a:rPr>
              <a:t>there is</a:t>
            </a:r>
            <a:r>
              <a:rPr lang="en-US" sz="1700">
                <a:solidFill>
                  <a:srgbClr val="121212"/>
                </a:solidFill>
                <a:latin typeface="Inter"/>
              </a:rPr>
              <a:t> knowledge, it will be done away with. </a:t>
            </a:r>
            <a:r>
              <a:rPr lang="en-US" sz="1700">
                <a:solidFill>
                  <a:srgbClr val="777A7B"/>
                </a:solidFill>
                <a:latin typeface="Inter"/>
              </a:rPr>
              <a:t>9</a:t>
            </a:r>
            <a:r>
              <a:rPr lang="en-US" sz="1700">
                <a:solidFill>
                  <a:srgbClr val="121212"/>
                </a:solidFill>
                <a:latin typeface="Inter"/>
              </a:rPr>
              <a:t>For we know in part and prophesy in part; </a:t>
            </a:r>
            <a:r>
              <a:rPr lang="en-US" sz="1700">
                <a:solidFill>
                  <a:srgbClr val="777A7B"/>
                </a:solidFill>
                <a:latin typeface="Inter"/>
              </a:rPr>
              <a:t>10</a:t>
            </a:r>
            <a:r>
              <a:rPr lang="en-US" sz="1700">
                <a:solidFill>
                  <a:srgbClr val="121212"/>
                </a:solidFill>
                <a:latin typeface="Inter"/>
              </a:rPr>
              <a:t>but when the perfect comes, the partial will be done away with. </a:t>
            </a:r>
            <a:r>
              <a:rPr lang="en-US" sz="1700">
                <a:solidFill>
                  <a:srgbClr val="777A7B"/>
                </a:solidFill>
                <a:latin typeface="Inter"/>
              </a:rPr>
              <a:t>11</a:t>
            </a:r>
            <a:r>
              <a:rPr lang="en-US" sz="1700">
                <a:solidFill>
                  <a:srgbClr val="121212"/>
                </a:solidFill>
                <a:latin typeface="Inter"/>
              </a:rPr>
              <a:t>When I was a child, I used to speak like a child, think like a child, reason like a child; when I became a man, I did away with childish things. </a:t>
            </a:r>
            <a:r>
              <a:rPr lang="en-US" sz="1700">
                <a:solidFill>
                  <a:srgbClr val="777A7B"/>
                </a:solidFill>
                <a:latin typeface="Inter"/>
              </a:rPr>
              <a:t>12</a:t>
            </a:r>
            <a:r>
              <a:rPr lang="en-US" sz="1700">
                <a:solidFill>
                  <a:srgbClr val="121212"/>
                </a:solidFill>
                <a:latin typeface="Inter"/>
              </a:rPr>
              <a:t>For now we see in a mirror dimly, but then face to face; now I know in part, but then I will know fully, just as I also have been fully known. </a:t>
            </a:r>
            <a:r>
              <a:rPr lang="en-US" sz="1700">
                <a:solidFill>
                  <a:srgbClr val="777A7B"/>
                </a:solidFill>
                <a:latin typeface="Inter"/>
              </a:rPr>
              <a:t>13</a:t>
            </a:r>
            <a:r>
              <a:rPr lang="en-US" sz="1700">
                <a:solidFill>
                  <a:srgbClr val="121212"/>
                </a:solidFill>
                <a:latin typeface="Inter"/>
              </a:rPr>
              <a:t>But now faith, hope, </a:t>
            </a:r>
            <a:r>
              <a:rPr lang="en-US" sz="1700" i="1">
                <a:solidFill>
                  <a:srgbClr val="121212"/>
                </a:solidFill>
                <a:latin typeface="Inter"/>
              </a:rPr>
              <a:t>and</a:t>
            </a:r>
            <a:r>
              <a:rPr lang="en-US" sz="1700">
                <a:solidFill>
                  <a:srgbClr val="121212"/>
                </a:solidFill>
                <a:latin typeface="Inter"/>
              </a:rPr>
              <a:t> love remain, these three; but the greatest of these is love.</a:t>
            </a:r>
          </a:p>
          <a:p>
            <a:pPr lvl="0">
              <a:lnSpc>
                <a:spcPct val="90000"/>
              </a:lnSpc>
            </a:pPr>
            <a:endParaRPr lang="en-US" sz="1700"/>
          </a:p>
        </p:txBody>
      </p:sp>
      <p:sp>
        <p:nvSpPr>
          <p:cNvPr id="3" name="Title 3">
            <a:extLst>
              <a:ext uri="{FF2B5EF4-FFF2-40B4-BE49-F238E27FC236}">
                <a16:creationId xmlns:a16="http://schemas.microsoft.com/office/drawing/2014/main" id="{28742EB8-7FBD-E31D-C338-9AE222EE266F}"/>
              </a:ext>
            </a:extLst>
          </p:cNvPr>
          <p:cNvSpPr txBox="1">
            <a:spLocks noGrp="1"/>
          </p:cNvSpPr>
          <p:nvPr>
            <p:ph type="title"/>
          </p:nvPr>
        </p:nvSpPr>
        <p:spPr>
          <a:xfrm>
            <a:off x="646115" y="452435"/>
            <a:ext cx="9404347" cy="1400175"/>
          </a:xfrm>
          <a:solidFill>
            <a:srgbClr val="00B0F0"/>
          </a:solidFill>
          <a:ln w="19046" cap="rnd">
            <a:solidFill>
              <a:srgbClr val="46590F"/>
            </a:solidFill>
            <a:prstDash val="solid"/>
          </a:ln>
        </p:spPr>
        <p:txBody>
          <a:bodyPr anchor="ctr" anchorCtr="1"/>
          <a:lstStyle/>
          <a:p>
            <a:pPr lvl="0" algn="ctr"/>
            <a:r>
              <a:rPr lang="en-US">
                <a:solidFill>
                  <a:srgbClr val="FFFFFF"/>
                </a:solidFill>
              </a:rPr>
              <a:t>LOVE: 1 Corinthians 13</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1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3131BF-A73E-6B01-4126-D9B44DB910F9}"/>
              </a:ext>
            </a:extLst>
          </p:cNvPr>
          <p:cNvSpPr txBox="1">
            <a:spLocks noGrp="1"/>
          </p:cNvSpPr>
          <p:nvPr>
            <p:ph type="title"/>
          </p:nvPr>
        </p:nvSpPr>
        <p:spPr/>
        <p:txBody>
          <a:bodyPr anchorCtr="1"/>
          <a:lstStyle/>
          <a:p>
            <a:pPr lvl="0" algn="ctr"/>
            <a:r>
              <a:rPr lang="en-US"/>
              <a:t>The Love of Christ</a:t>
            </a:r>
          </a:p>
        </p:txBody>
      </p:sp>
      <p:sp>
        <p:nvSpPr>
          <p:cNvPr id="3" name="Content Placeholder 2">
            <a:extLst>
              <a:ext uri="{FF2B5EF4-FFF2-40B4-BE49-F238E27FC236}">
                <a16:creationId xmlns:a16="http://schemas.microsoft.com/office/drawing/2014/main" id="{A65A6FFE-E4E5-D13F-B63F-B02E0822EB46}"/>
              </a:ext>
            </a:extLst>
          </p:cNvPr>
          <p:cNvSpPr txBox="1">
            <a:spLocks noGrp="1"/>
          </p:cNvSpPr>
          <p:nvPr>
            <p:ph idx="1"/>
          </p:nvPr>
        </p:nvSpPr>
        <p:spPr/>
        <p:txBody>
          <a:bodyPr/>
          <a:lstStyle/>
          <a:p>
            <a:pPr lvl="0"/>
            <a:r>
              <a:rPr lang="en-US" dirty="0"/>
              <a:t>“The love of Christ is not only the foundation for our personal hope, but our incarnation of that love is our only hope for being effective for Christ with others.”</a:t>
            </a:r>
          </a:p>
          <a:p>
            <a:pPr lvl="0"/>
            <a:endParaRPr lang="en-US" dirty="0"/>
          </a:p>
          <a:p>
            <a:pPr lvl="0"/>
            <a:r>
              <a:rPr lang="en-US" dirty="0"/>
              <a:t>Love Functioning in Personal Ministry: “God’s relationship to us is loving and redemptive, and he wants our relationships to mirror those qualities.”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1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CB3498-F0A2-2AEE-B85F-4D45B77D941C}"/>
              </a:ext>
            </a:extLst>
          </p:cNvPr>
          <p:cNvSpPr txBox="1">
            <a:spLocks noGrp="1"/>
          </p:cNvSpPr>
          <p:nvPr>
            <p:ph type="title"/>
          </p:nvPr>
        </p:nvSpPr>
        <p:spPr/>
        <p:txBody>
          <a:bodyPr anchorCtr="1"/>
          <a:lstStyle/>
          <a:p>
            <a:pPr lvl="0" algn="ctr"/>
            <a:r>
              <a:rPr lang="en-US"/>
              <a:t>What Christ’s Love Accomplished</a:t>
            </a:r>
          </a:p>
        </p:txBody>
      </p:sp>
      <p:sp>
        <p:nvSpPr>
          <p:cNvPr id="3" name="Content Placeholder 2">
            <a:extLst>
              <a:ext uri="{FF2B5EF4-FFF2-40B4-BE49-F238E27FC236}">
                <a16:creationId xmlns:a16="http://schemas.microsoft.com/office/drawing/2014/main" id="{FE2BE03E-C70C-76A6-4375-0F346CCDB570}"/>
              </a:ext>
            </a:extLst>
          </p:cNvPr>
          <p:cNvSpPr txBox="1">
            <a:spLocks noGrp="1"/>
          </p:cNvSpPr>
          <p:nvPr>
            <p:ph idx="1"/>
          </p:nvPr>
        </p:nvSpPr>
        <p:spPr/>
        <p:txBody>
          <a:bodyPr/>
          <a:lstStyle/>
          <a:p>
            <a:pPr lvl="0">
              <a:lnSpc>
                <a:spcPct val="90000"/>
              </a:lnSpc>
            </a:pPr>
            <a:r>
              <a:rPr lang="en-US" b="1" i="1" dirty="0"/>
              <a:t>Justification</a:t>
            </a:r>
            <a:r>
              <a:rPr lang="en-US" dirty="0"/>
              <a:t>:  In Justification by faith, God declares me to be righteous based on the perfect life, death and resurrection of Christ.</a:t>
            </a:r>
          </a:p>
          <a:p>
            <a:pPr marL="0" lvl="0" indent="0">
              <a:lnSpc>
                <a:spcPct val="90000"/>
              </a:lnSpc>
              <a:buNone/>
            </a:pPr>
            <a:endParaRPr lang="en-US" dirty="0"/>
          </a:p>
          <a:p>
            <a:pPr lvl="0">
              <a:lnSpc>
                <a:spcPct val="90000"/>
              </a:lnSpc>
            </a:pPr>
            <a:r>
              <a:rPr lang="en-US" b="1" i="1" dirty="0"/>
              <a:t>Adoption</a:t>
            </a:r>
            <a:r>
              <a:rPr lang="en-US" dirty="0"/>
              <a:t>: God welcomes me as His own child into His family, with all the rights and privileges that become our inheritance</a:t>
            </a:r>
          </a:p>
          <a:p>
            <a:pPr marL="0" lvl="0" indent="0">
              <a:lnSpc>
                <a:spcPct val="90000"/>
              </a:lnSpc>
              <a:buNone/>
            </a:pPr>
            <a:endParaRPr lang="en-US" dirty="0"/>
          </a:p>
          <a:p>
            <a:pPr lvl="0">
              <a:lnSpc>
                <a:spcPct val="90000"/>
              </a:lnSpc>
            </a:pPr>
            <a:r>
              <a:rPr lang="en-US" b="1" i="1" dirty="0"/>
              <a:t>Sanctification</a:t>
            </a:r>
            <a:r>
              <a:rPr lang="en-US" dirty="0"/>
              <a:t>: My legal standing is righteous but my CONDITION as a person entails a present struggle against sin.  Transformation in </a:t>
            </a:r>
            <a:r>
              <a:rPr lang="en-US" i="1" u="sng" dirty="0"/>
              <a:t>Putting Off the Old </a:t>
            </a:r>
            <a:r>
              <a:rPr lang="en-US" dirty="0"/>
              <a:t>and </a:t>
            </a:r>
            <a:r>
              <a:rPr lang="en-US" i="1" u="sng" dirty="0"/>
              <a:t>Putting On the New </a:t>
            </a:r>
            <a:r>
              <a:rPr lang="en-US" dirty="0"/>
              <a:t>is the process of Sanctification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2641EB-9F44-D6D9-BD31-912266A7A40C}"/>
              </a:ext>
            </a:extLst>
          </p:cNvPr>
          <p:cNvSpPr>
            <a:spLocks noGrp="1"/>
          </p:cNvSpPr>
          <p:nvPr>
            <p:ph type="title"/>
          </p:nvPr>
        </p:nvSpPr>
        <p:spPr/>
        <p:txBody>
          <a:bodyPr/>
          <a:lstStyle/>
          <a:p>
            <a:pPr algn="ctr"/>
            <a:r>
              <a:rPr lang="en-US" dirty="0"/>
              <a:t>The Four Elements of a Loving Ministry Relationship</a:t>
            </a:r>
          </a:p>
        </p:txBody>
      </p:sp>
      <p:sp>
        <p:nvSpPr>
          <p:cNvPr id="3" name="Content Placeholder 2">
            <a:extLst>
              <a:ext uri="{FF2B5EF4-FFF2-40B4-BE49-F238E27FC236}">
                <a16:creationId xmlns:a16="http://schemas.microsoft.com/office/drawing/2014/main" id="{DA5C8C33-41D8-F1BC-1923-D2DB306E5621}"/>
              </a:ext>
            </a:extLst>
          </p:cNvPr>
          <p:cNvSpPr>
            <a:spLocks noGrp="1"/>
          </p:cNvSpPr>
          <p:nvPr>
            <p:ph idx="1"/>
          </p:nvPr>
        </p:nvSpPr>
        <p:spPr/>
        <p:txBody>
          <a:bodyPr/>
          <a:lstStyle/>
          <a:p>
            <a:r>
              <a:rPr lang="en-US" dirty="0"/>
              <a:t>1.  ENTER		the person’s world</a:t>
            </a:r>
          </a:p>
          <a:p>
            <a:endParaRPr lang="en-US" dirty="0"/>
          </a:p>
          <a:p>
            <a:r>
              <a:rPr lang="en-US" dirty="0"/>
              <a:t>2.  INCARNATE	the love of Christ</a:t>
            </a:r>
          </a:p>
          <a:p>
            <a:endParaRPr lang="en-US" dirty="0"/>
          </a:p>
          <a:p>
            <a:r>
              <a:rPr lang="en-US" dirty="0"/>
              <a:t>3.  IDENTIFY		with suffering</a:t>
            </a:r>
          </a:p>
          <a:p>
            <a:endParaRPr lang="en-US" dirty="0"/>
          </a:p>
          <a:p>
            <a:r>
              <a:rPr lang="en-US" dirty="0"/>
              <a:t>4.  ACCEPT		with agenda</a:t>
            </a:r>
          </a:p>
        </p:txBody>
      </p:sp>
    </p:spTree>
    <p:extLst>
      <p:ext uri="{BB962C8B-B14F-4D97-AF65-F5344CB8AC3E}">
        <p14:creationId xmlns:p14="http://schemas.microsoft.com/office/powerpoint/2010/main" val="28205070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8C18D8-15D9-F0A4-B6AA-AFC86CC3E11A}"/>
              </a:ext>
            </a:extLst>
          </p:cNvPr>
          <p:cNvSpPr>
            <a:spLocks noGrp="1"/>
          </p:cNvSpPr>
          <p:nvPr>
            <p:ph type="title"/>
          </p:nvPr>
        </p:nvSpPr>
        <p:spPr/>
        <p:txBody>
          <a:bodyPr/>
          <a:lstStyle/>
          <a:p>
            <a:r>
              <a:rPr lang="en-US" dirty="0"/>
              <a:t>1.  ENTER 	the person’s world</a:t>
            </a:r>
          </a:p>
        </p:txBody>
      </p:sp>
      <p:sp>
        <p:nvSpPr>
          <p:cNvPr id="3" name="Content Placeholder 2">
            <a:extLst>
              <a:ext uri="{FF2B5EF4-FFF2-40B4-BE49-F238E27FC236}">
                <a16:creationId xmlns:a16="http://schemas.microsoft.com/office/drawing/2014/main" id="{ACE0A764-3979-B78D-1329-A39A0FA39F16}"/>
              </a:ext>
            </a:extLst>
          </p:cNvPr>
          <p:cNvSpPr>
            <a:spLocks noGrp="1"/>
          </p:cNvSpPr>
          <p:nvPr>
            <p:ph idx="1"/>
          </p:nvPr>
        </p:nvSpPr>
        <p:spPr/>
        <p:txBody>
          <a:bodyPr>
            <a:normAutofit lnSpcReduction="10000"/>
          </a:bodyPr>
          <a:lstStyle/>
          <a:p>
            <a:r>
              <a:rPr lang="en-US" dirty="0"/>
              <a:t>Entry Gates</a:t>
            </a:r>
          </a:p>
          <a:p>
            <a:pPr lvl="1"/>
            <a:r>
              <a:rPr lang="en-US" dirty="0"/>
              <a:t>Not “Problem focused”;  problem solving important but not central</a:t>
            </a:r>
          </a:p>
          <a:p>
            <a:pPr lvl="1"/>
            <a:r>
              <a:rPr lang="en-US" dirty="0"/>
              <a:t>Not focused on changing situations or relationship</a:t>
            </a:r>
          </a:p>
          <a:p>
            <a:pPr lvl="1"/>
            <a:r>
              <a:rPr lang="en-US" dirty="0"/>
              <a:t>RATHER, it has “radical personal transformation as its core goal</a:t>
            </a:r>
          </a:p>
          <a:p>
            <a:pPr lvl="1"/>
            <a:endParaRPr lang="en-US" dirty="0"/>
          </a:p>
          <a:p>
            <a:r>
              <a:rPr lang="en-US" dirty="0"/>
              <a:t>Entry Gates -  Need for being heard met with compassion and trust</a:t>
            </a:r>
          </a:p>
          <a:p>
            <a:pPr lvl="1"/>
            <a:r>
              <a:rPr lang="en-US" dirty="0"/>
              <a:t>It is what people confess as their “Struggle” </a:t>
            </a:r>
          </a:p>
          <a:p>
            <a:pPr lvl="1"/>
            <a:r>
              <a:rPr lang="en-US" dirty="0"/>
              <a:t>A “struggle” often presents common ground for expressed compassion</a:t>
            </a:r>
          </a:p>
          <a:p>
            <a:pPr lvl="1"/>
            <a:r>
              <a:rPr lang="en-US" dirty="0"/>
              <a:t>It is frequently at a deeper heart level below the surface of the presenting problem</a:t>
            </a:r>
          </a:p>
          <a:p>
            <a:pPr lvl="1"/>
            <a:r>
              <a:rPr lang="en-US" dirty="0"/>
              <a:t>Language Tips: </a:t>
            </a:r>
            <a:r>
              <a:rPr lang="en-US" i="1" dirty="0"/>
              <a:t>Emotional words, Interpretive words, Self Talk, God Talk</a:t>
            </a:r>
          </a:p>
          <a:p>
            <a:pPr marL="457200" lvl="1" indent="0">
              <a:buNone/>
            </a:pPr>
            <a:endParaRPr lang="en-US" dirty="0"/>
          </a:p>
          <a:p>
            <a:pPr marL="457200" lvl="1" indent="0">
              <a:buNone/>
            </a:pPr>
            <a:endParaRPr lang="en-US" dirty="0"/>
          </a:p>
          <a:p>
            <a:pPr marL="57150" indent="0">
              <a:buNone/>
            </a:pPr>
            <a:endParaRPr lang="en-US" dirty="0"/>
          </a:p>
        </p:txBody>
      </p:sp>
    </p:spTree>
    <p:extLst>
      <p:ext uri="{BB962C8B-B14F-4D97-AF65-F5344CB8AC3E}">
        <p14:creationId xmlns:p14="http://schemas.microsoft.com/office/powerpoint/2010/main" val="34590245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32260F-0847-2080-5684-0F8FEBB70A66}"/>
              </a:ext>
            </a:extLst>
          </p:cNvPr>
          <p:cNvSpPr txBox="1">
            <a:spLocks noGrp="1"/>
          </p:cNvSpPr>
          <p:nvPr>
            <p:ph type="title"/>
          </p:nvPr>
        </p:nvSpPr>
        <p:spPr/>
        <p:txBody>
          <a:bodyPr anchorCtr="1"/>
          <a:lstStyle/>
          <a:p>
            <a:pPr lvl="0" algn="ctr"/>
            <a:r>
              <a:rPr lang="en-US"/>
              <a:t>Preface: Instruments of Change</a:t>
            </a:r>
          </a:p>
        </p:txBody>
      </p:sp>
      <p:sp>
        <p:nvSpPr>
          <p:cNvPr id="3" name="Content Placeholder 2">
            <a:extLst>
              <a:ext uri="{FF2B5EF4-FFF2-40B4-BE49-F238E27FC236}">
                <a16:creationId xmlns:a16="http://schemas.microsoft.com/office/drawing/2014/main" id="{894F96D0-37C0-11C2-9242-540D4F0B8C52}"/>
              </a:ext>
            </a:extLst>
          </p:cNvPr>
          <p:cNvSpPr txBox="1">
            <a:spLocks noGrp="1"/>
          </p:cNvSpPr>
          <p:nvPr>
            <p:ph idx="1"/>
          </p:nvPr>
        </p:nvSpPr>
        <p:spPr/>
        <p:txBody>
          <a:bodyPr/>
          <a:lstStyle/>
          <a:p>
            <a:pPr lvl="0"/>
            <a:r>
              <a:rPr lang="en-US"/>
              <a:t>What God has ordained for his church is both wonderful and sobering. It is wonderful because he is a jealous and determined God. His work in his people will not fail, but it will continue until it is completed.  It is sobering because this work follows an “all of my people, all of the time” model.</a:t>
            </a:r>
          </a:p>
          <a:p>
            <a:pPr lvl="0"/>
            <a:endParaRPr lang="en-US"/>
          </a:p>
          <a:p>
            <a:pPr lvl="0"/>
            <a:r>
              <a:rPr lang="en-US"/>
              <a:t>A Divine Mandate: “God’s plan is that through the faithful ministry of every part, the whole body will grow to full maturity in Christ.”</a:t>
            </a:r>
          </a:p>
          <a:p>
            <a:pPr lvl="0"/>
            <a:endParaRPr lang="en-US"/>
          </a:p>
          <a:p>
            <a:pPr lvl="0"/>
            <a:r>
              <a:rPr lang="en-US"/>
              <a:t>Training and Mobilizing for  an “every person, every day” </a:t>
            </a:r>
            <a:r>
              <a:rPr lang="en-US" b="1"/>
              <a:t>ministry</a:t>
            </a:r>
            <a:r>
              <a:rPr lang="en-US"/>
              <a:t> </a:t>
            </a:r>
            <a:r>
              <a:rPr lang="en-US" b="1"/>
              <a:t>lifestyle</a:t>
            </a:r>
            <a:r>
              <a:rPr lang="en-US"/>
              <a:t> is a responsibility of church leadership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22FE40-85C6-BE5C-E5C4-1027423DBBCE}"/>
              </a:ext>
            </a:extLst>
          </p:cNvPr>
          <p:cNvSpPr>
            <a:spLocks noGrp="1"/>
          </p:cNvSpPr>
          <p:nvPr>
            <p:ph type="title"/>
          </p:nvPr>
        </p:nvSpPr>
        <p:spPr/>
        <p:txBody>
          <a:bodyPr/>
          <a:lstStyle/>
          <a:p>
            <a:pPr algn="ctr"/>
            <a:r>
              <a:rPr lang="en-US" dirty="0"/>
              <a:t>A Shepherd’s Response</a:t>
            </a:r>
          </a:p>
        </p:txBody>
      </p:sp>
      <p:sp>
        <p:nvSpPr>
          <p:cNvPr id="3" name="Content Placeholder 2">
            <a:extLst>
              <a:ext uri="{FF2B5EF4-FFF2-40B4-BE49-F238E27FC236}">
                <a16:creationId xmlns:a16="http://schemas.microsoft.com/office/drawing/2014/main" id="{FF482EC8-49DF-40CE-C9CC-C4308B24E6AF}"/>
              </a:ext>
            </a:extLst>
          </p:cNvPr>
          <p:cNvSpPr>
            <a:spLocks noGrp="1"/>
          </p:cNvSpPr>
          <p:nvPr>
            <p:ph idx="1"/>
          </p:nvPr>
        </p:nvSpPr>
        <p:spPr/>
        <p:txBody>
          <a:bodyPr>
            <a:normAutofit fontScale="85000" lnSpcReduction="10000"/>
          </a:bodyPr>
          <a:lstStyle/>
          <a:p>
            <a:r>
              <a:rPr lang="en-US" dirty="0"/>
              <a:t>When a Shepherd finds a wounded lost sheep, he lifts the sheep up upon his shoulders and carries the sheep to a safe place</a:t>
            </a:r>
          </a:p>
          <a:p>
            <a:pPr lvl="1"/>
            <a:r>
              <a:rPr lang="en-US" dirty="0"/>
              <a:t>Let the person know you have heard his or her struggle</a:t>
            </a:r>
          </a:p>
          <a:p>
            <a:pPr lvl="1"/>
            <a:r>
              <a:rPr lang="en-US" dirty="0"/>
              <a:t>Let the person know that God is there and understands their struggle</a:t>
            </a:r>
          </a:p>
          <a:p>
            <a:pPr lvl="1"/>
            <a:r>
              <a:rPr lang="en-US" dirty="0"/>
              <a:t>Let the person know you will stand with them, they are not alone</a:t>
            </a:r>
          </a:p>
          <a:p>
            <a:pPr lvl="1"/>
            <a:endParaRPr lang="en-US" dirty="0"/>
          </a:p>
          <a:p>
            <a:pPr marL="457200" lvl="1" indent="0">
              <a:buNone/>
            </a:pPr>
            <a:r>
              <a:rPr lang="en-US" dirty="0"/>
              <a:t>NOTE: This is why we must be focused on the PERSON not the Problem</a:t>
            </a:r>
          </a:p>
          <a:p>
            <a:pPr marL="457200" lvl="1" indent="0">
              <a:buNone/>
            </a:pPr>
            <a:r>
              <a:rPr lang="en-US" dirty="0"/>
              <a:t>Exposing the enemy’s  Theological LIE that God is absent in trouble</a:t>
            </a:r>
          </a:p>
          <a:p>
            <a:pPr marL="457200" lvl="1" indent="0">
              <a:buNone/>
            </a:pPr>
            <a:endParaRPr lang="en-US" dirty="0"/>
          </a:p>
          <a:p>
            <a:pPr marL="57150" indent="0">
              <a:buNone/>
            </a:pPr>
            <a:r>
              <a:rPr lang="en-US" dirty="0"/>
              <a:t>Horizontal Trust is the goal – I  hear, understand, and can be trusted</a:t>
            </a:r>
          </a:p>
          <a:p>
            <a:pPr marL="57150" indent="0">
              <a:buNone/>
            </a:pPr>
            <a:r>
              <a:rPr lang="en-US" dirty="0"/>
              <a:t>Vertical Hope is the goal – Christ the Word say: Hear me. Trust me. Follow me.</a:t>
            </a:r>
          </a:p>
          <a:p>
            <a:pPr marL="57150" indent="0">
              <a:buNone/>
            </a:pPr>
            <a:r>
              <a:rPr lang="en-US" dirty="0"/>
              <a:t>Commitment to God’s Process of Change – Time is an element of trust</a:t>
            </a:r>
          </a:p>
          <a:p>
            <a:pPr marL="457200" lvl="1" indent="0">
              <a:buNone/>
            </a:pPr>
            <a:endParaRPr lang="en-US" dirty="0"/>
          </a:p>
          <a:p>
            <a:pPr lvl="2"/>
            <a:endParaRPr lang="en-US" dirty="0"/>
          </a:p>
        </p:txBody>
      </p:sp>
    </p:spTree>
    <p:extLst>
      <p:ext uri="{BB962C8B-B14F-4D97-AF65-F5344CB8AC3E}">
        <p14:creationId xmlns:p14="http://schemas.microsoft.com/office/powerpoint/2010/main" val="9789329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0F787D-AA4E-082F-6D8B-12C84376EAFB}"/>
              </a:ext>
            </a:extLst>
          </p:cNvPr>
          <p:cNvSpPr>
            <a:spLocks noGrp="1"/>
          </p:cNvSpPr>
          <p:nvPr>
            <p:ph type="title"/>
          </p:nvPr>
        </p:nvSpPr>
        <p:spPr/>
        <p:txBody>
          <a:bodyPr/>
          <a:lstStyle/>
          <a:p>
            <a:r>
              <a:rPr lang="en-US" dirty="0"/>
              <a:t>2. Incarnate the Love of Christ</a:t>
            </a:r>
          </a:p>
        </p:txBody>
      </p:sp>
      <p:sp>
        <p:nvSpPr>
          <p:cNvPr id="3" name="Content Placeholder 2">
            <a:extLst>
              <a:ext uri="{FF2B5EF4-FFF2-40B4-BE49-F238E27FC236}">
                <a16:creationId xmlns:a16="http://schemas.microsoft.com/office/drawing/2014/main" id="{71E8AE57-4CE0-555D-4B93-116E669DC43C}"/>
              </a:ext>
            </a:extLst>
          </p:cNvPr>
          <p:cNvSpPr>
            <a:spLocks noGrp="1"/>
          </p:cNvSpPr>
          <p:nvPr>
            <p:ph idx="1"/>
          </p:nvPr>
        </p:nvSpPr>
        <p:spPr/>
        <p:txBody>
          <a:bodyPr>
            <a:normAutofit/>
          </a:bodyPr>
          <a:lstStyle/>
          <a:p>
            <a:r>
              <a:rPr lang="en-US" dirty="0"/>
              <a:t>Colossians 3:12-17 Colossians 3:12–17</a:t>
            </a:r>
          </a:p>
          <a:p>
            <a:pPr marL="0" indent="0">
              <a:buNone/>
            </a:pPr>
            <a:r>
              <a:rPr lang="en-US" sz="1600" dirty="0"/>
              <a:t>[12] Put on then, as God’s chosen ones, holy and beloved, compassionate hearts, kindness, humility, meekness, and patience, [13] bearing with one another and, if one has a complaint against another, forgiving each other; as the Lord has forgiven you, so you also must forgive. [14] And above all these put on love, which binds everything together in perfect harmony. [15] And let the peace of Christ rule in your hearts, to which indeed you were called in one body. And be thankful. [16] Let the word of Christ dwell in you richly, teaching and admonishing one another in all wisdom, singing psalms and hymns and spiritual songs, with thankfulness in your hearts to God. [17] And whatever you do, in word or deed, do everything in the name of the Lord Jesus, giving thanks to God the Father through him. (ESV)</a:t>
            </a:r>
          </a:p>
          <a:p>
            <a:pPr marL="0" indent="0">
              <a:buNone/>
            </a:pPr>
            <a:endParaRPr lang="en-US" sz="1600" dirty="0"/>
          </a:p>
          <a:p>
            <a:pPr marL="0" indent="0">
              <a:buNone/>
            </a:pPr>
            <a:endParaRPr lang="en-US" dirty="0"/>
          </a:p>
        </p:txBody>
      </p:sp>
    </p:spTree>
    <p:extLst>
      <p:ext uri="{BB962C8B-B14F-4D97-AF65-F5344CB8AC3E}">
        <p14:creationId xmlns:p14="http://schemas.microsoft.com/office/powerpoint/2010/main" val="29714324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D7B62-AB7F-20FE-1B66-FEA0EBB35EE4}"/>
              </a:ext>
            </a:extLst>
          </p:cNvPr>
          <p:cNvSpPr>
            <a:spLocks noGrp="1"/>
          </p:cNvSpPr>
          <p:nvPr>
            <p:ph type="title"/>
          </p:nvPr>
        </p:nvSpPr>
        <p:spPr/>
        <p:txBody>
          <a:bodyPr/>
          <a:lstStyle/>
          <a:p>
            <a:r>
              <a:rPr lang="en-US" dirty="0"/>
              <a:t>Reasons to incarnate Christ in the relationships God gives us		</a:t>
            </a:r>
          </a:p>
        </p:txBody>
      </p:sp>
      <p:sp>
        <p:nvSpPr>
          <p:cNvPr id="3" name="Content Placeholder 2">
            <a:extLst>
              <a:ext uri="{FF2B5EF4-FFF2-40B4-BE49-F238E27FC236}">
                <a16:creationId xmlns:a16="http://schemas.microsoft.com/office/drawing/2014/main" id="{76147F2F-7EAE-540D-DC8F-E05B0730EB19}"/>
              </a:ext>
            </a:extLst>
          </p:cNvPr>
          <p:cNvSpPr>
            <a:spLocks noGrp="1"/>
          </p:cNvSpPr>
          <p:nvPr>
            <p:ph idx="1"/>
          </p:nvPr>
        </p:nvSpPr>
        <p:spPr/>
        <p:txBody>
          <a:bodyPr>
            <a:normAutofit lnSpcReduction="10000"/>
          </a:bodyPr>
          <a:lstStyle/>
          <a:p>
            <a:r>
              <a:rPr lang="en-US" dirty="0"/>
              <a:t>1. It is a protection for you:  Often people’s sin will take aim at you</a:t>
            </a:r>
          </a:p>
          <a:p>
            <a:pPr lvl="1"/>
            <a:r>
              <a:rPr lang="en-US" dirty="0"/>
              <a:t>Galatians 6:1 “Brothers, if someone is caught in a sin, you who are spiritual should restore him gently.  But watch yourself, or you also may be tempted.”</a:t>
            </a:r>
          </a:p>
          <a:p>
            <a:pPr lvl="1"/>
            <a:r>
              <a:rPr lang="en-US" dirty="0"/>
              <a:t>Be committed to humble self-examination…especially in how we respond when being sinned against</a:t>
            </a:r>
          </a:p>
          <a:p>
            <a:r>
              <a:rPr lang="en-US" dirty="0"/>
              <a:t>2. It offers a living example:  real love, compassion, gentleness, forbearance, kindness and humility…”Life isn’t just discussed, it is lived”</a:t>
            </a:r>
          </a:p>
          <a:p>
            <a:r>
              <a:rPr lang="en-US" dirty="0"/>
              <a:t>3. It evidences what the Lord can do. Glory, goodness, grace</a:t>
            </a:r>
          </a:p>
          <a:p>
            <a:r>
              <a:rPr lang="en-US" dirty="0"/>
              <a:t>4. It keeps Christ central. The most important encounter is the encounter a person will have with Christ himself—He is Central</a:t>
            </a:r>
          </a:p>
          <a:p>
            <a:pPr lvl="1"/>
            <a:endParaRPr lang="en-US" dirty="0"/>
          </a:p>
        </p:txBody>
      </p:sp>
    </p:spTree>
    <p:extLst>
      <p:ext uri="{BB962C8B-B14F-4D97-AF65-F5344CB8AC3E}">
        <p14:creationId xmlns:p14="http://schemas.microsoft.com/office/powerpoint/2010/main" val="9810615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D905CE-3E03-0815-D668-A7C031C39FA1}"/>
              </a:ext>
            </a:extLst>
          </p:cNvPr>
          <p:cNvSpPr>
            <a:spLocks noGrp="1"/>
          </p:cNvSpPr>
          <p:nvPr>
            <p:ph type="title"/>
          </p:nvPr>
        </p:nvSpPr>
        <p:spPr/>
        <p:txBody>
          <a:bodyPr/>
          <a:lstStyle/>
          <a:p>
            <a:pPr algn="ctr"/>
            <a:r>
              <a:rPr lang="en-US" dirty="0"/>
              <a:t>Chapter 8:  Building Relationships by Identifying with Suffering	</a:t>
            </a:r>
          </a:p>
        </p:txBody>
      </p:sp>
      <p:sp>
        <p:nvSpPr>
          <p:cNvPr id="3" name="Content Placeholder 2">
            <a:extLst>
              <a:ext uri="{FF2B5EF4-FFF2-40B4-BE49-F238E27FC236}">
                <a16:creationId xmlns:a16="http://schemas.microsoft.com/office/drawing/2014/main" id="{6009B11B-FD33-CBD7-61FB-AFBDDB355CCB}"/>
              </a:ext>
            </a:extLst>
          </p:cNvPr>
          <p:cNvSpPr>
            <a:spLocks noGrp="1"/>
          </p:cNvSpPr>
          <p:nvPr>
            <p:ph idx="1"/>
          </p:nvPr>
        </p:nvSpPr>
        <p:spPr/>
        <p:txBody>
          <a:bodyPr>
            <a:normAutofit fontScale="92500"/>
          </a:bodyPr>
          <a:lstStyle/>
          <a:p>
            <a:r>
              <a:rPr lang="en-US" dirty="0"/>
              <a:t>Premise: “Our suffering ranges from the temporary wounds of someone’s thoughtlessness to horrible experiences of mistreatment and abuse. We are all suffering sinners. It is the thing we share with everyone we meet. As such, it is common ground for personal ministry.”</a:t>
            </a:r>
          </a:p>
          <a:p>
            <a:r>
              <a:rPr lang="en-US" dirty="0"/>
              <a:t>The Bible has much to say about the reality of personal suffering:</a:t>
            </a:r>
          </a:p>
          <a:p>
            <a:pPr lvl="1"/>
            <a:r>
              <a:rPr lang="en-US" dirty="0"/>
              <a:t>Declares that God is sovereign over all things—even suffering</a:t>
            </a:r>
          </a:p>
          <a:p>
            <a:pPr lvl="1"/>
            <a:r>
              <a:rPr lang="en-US" dirty="0"/>
              <a:t>Declares that God is infinitely good and is with us in our most painful experiences</a:t>
            </a:r>
          </a:p>
          <a:p>
            <a:pPr lvl="1"/>
            <a:r>
              <a:rPr lang="en-US" dirty="0"/>
              <a:t>Declares that God has a purpose for our suffering: a tool of His redemptive purposes</a:t>
            </a:r>
          </a:p>
          <a:p>
            <a:pPr lvl="1"/>
            <a:r>
              <a:rPr lang="en-US" dirty="0"/>
              <a:t>Explains the ultimate reasons why we suffer</a:t>
            </a:r>
          </a:p>
          <a:p>
            <a:pPr lvl="1"/>
            <a:r>
              <a:rPr lang="en-US" dirty="0"/>
              <a:t>His Sovereignty doesn’t lessen the reality of suffering nor excuse the evildoer</a:t>
            </a:r>
          </a:p>
          <a:p>
            <a:pPr lvl="1"/>
            <a:endParaRPr lang="en-US" dirty="0"/>
          </a:p>
        </p:txBody>
      </p:sp>
    </p:spTree>
    <p:extLst>
      <p:ext uri="{BB962C8B-B14F-4D97-AF65-F5344CB8AC3E}">
        <p14:creationId xmlns:p14="http://schemas.microsoft.com/office/powerpoint/2010/main" val="41650109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7EB834-DCDA-1F79-C7AE-F2C67D0E46BD}"/>
              </a:ext>
            </a:extLst>
          </p:cNvPr>
          <p:cNvSpPr>
            <a:spLocks noGrp="1"/>
          </p:cNvSpPr>
          <p:nvPr>
            <p:ph type="title"/>
          </p:nvPr>
        </p:nvSpPr>
        <p:spPr/>
        <p:txBody>
          <a:bodyPr/>
          <a:lstStyle/>
          <a:p>
            <a:pPr algn="ctr"/>
            <a:r>
              <a:rPr lang="en-US" dirty="0"/>
              <a:t>Element of Love 3: </a:t>
            </a:r>
            <a:br>
              <a:rPr lang="en-US" dirty="0"/>
            </a:br>
            <a:r>
              <a:rPr lang="en-US" dirty="0"/>
              <a:t>Identify with Suffering</a:t>
            </a:r>
          </a:p>
        </p:txBody>
      </p:sp>
      <p:sp>
        <p:nvSpPr>
          <p:cNvPr id="3" name="Content Placeholder 2">
            <a:extLst>
              <a:ext uri="{FF2B5EF4-FFF2-40B4-BE49-F238E27FC236}">
                <a16:creationId xmlns:a16="http://schemas.microsoft.com/office/drawing/2014/main" id="{D02A9D49-5B53-8EE7-626E-5C660A9BE50A}"/>
              </a:ext>
            </a:extLst>
          </p:cNvPr>
          <p:cNvSpPr>
            <a:spLocks noGrp="1"/>
          </p:cNvSpPr>
          <p:nvPr>
            <p:ph idx="1"/>
          </p:nvPr>
        </p:nvSpPr>
        <p:spPr/>
        <p:txBody>
          <a:bodyPr>
            <a:normAutofit fontScale="77500" lnSpcReduction="20000"/>
          </a:bodyPr>
          <a:lstStyle/>
          <a:p>
            <a:r>
              <a:rPr lang="en-US" dirty="0"/>
              <a:t>Addressing “the private sufferer” versus the one who is “known” on the surface</a:t>
            </a:r>
          </a:p>
          <a:p>
            <a:pPr lvl="1"/>
            <a:r>
              <a:rPr lang="en-US" dirty="0"/>
              <a:t>Fear of being honest / vulnerable / judged / labeled / outcast</a:t>
            </a:r>
          </a:p>
          <a:p>
            <a:r>
              <a:rPr lang="en-US" dirty="0"/>
              <a:t>We are sufferers called by God to minister to others in pain.  Suffering is not only the common ground of human relationships, but one of God’s most useful workrooms</a:t>
            </a:r>
          </a:p>
          <a:p>
            <a:r>
              <a:rPr lang="en-US" dirty="0"/>
              <a:t>Suffering and Sanctification -  Identification with Christ through suffering—God’s means of perfecting his children</a:t>
            </a:r>
          </a:p>
          <a:p>
            <a:r>
              <a:rPr lang="en-US" dirty="0"/>
              <a:t>Goal is holiness</a:t>
            </a:r>
          </a:p>
          <a:p>
            <a:r>
              <a:rPr lang="en-US" dirty="0"/>
              <a:t>Making TRUTH concrete a  reality for people</a:t>
            </a:r>
          </a:p>
          <a:p>
            <a:r>
              <a:rPr lang="en-US" dirty="0"/>
              <a:t>Leading others to depend on Christ alone</a:t>
            </a:r>
          </a:p>
          <a:p>
            <a:r>
              <a:rPr lang="en-US" dirty="0"/>
              <a:t>Contrasted with Secular approaches—encourages humility and honesty</a:t>
            </a:r>
          </a:p>
          <a:p>
            <a:r>
              <a:rPr lang="en-US" dirty="0"/>
              <a:t>It redeems my story in the service of ministering to others</a:t>
            </a:r>
          </a:p>
          <a:p>
            <a:r>
              <a:rPr lang="en-US" dirty="0"/>
              <a:t>Makes my life a window to the glory of Christ  through which others can see His work</a:t>
            </a:r>
          </a:p>
          <a:p>
            <a:r>
              <a:rPr lang="en-US" dirty="0"/>
              <a:t>It results in Worship of Christ, the great redeemer. The Artist bring beauty from ashes</a:t>
            </a:r>
          </a:p>
        </p:txBody>
      </p:sp>
    </p:spTree>
    <p:extLst>
      <p:ext uri="{BB962C8B-B14F-4D97-AF65-F5344CB8AC3E}">
        <p14:creationId xmlns:p14="http://schemas.microsoft.com/office/powerpoint/2010/main" val="24123813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731F50-ADA2-5966-B84E-C02C921502DF}"/>
              </a:ext>
            </a:extLst>
          </p:cNvPr>
          <p:cNvSpPr>
            <a:spLocks noGrp="1"/>
          </p:cNvSpPr>
          <p:nvPr>
            <p:ph type="title"/>
          </p:nvPr>
        </p:nvSpPr>
        <p:spPr/>
        <p:txBody>
          <a:bodyPr/>
          <a:lstStyle/>
          <a:p>
            <a:pPr algn="ctr"/>
            <a:r>
              <a:rPr lang="en-US" dirty="0"/>
              <a:t>Comfort, Compassion, </a:t>
            </a:r>
            <a:br>
              <a:rPr lang="en-US" dirty="0"/>
            </a:br>
            <a:r>
              <a:rPr lang="en-US" dirty="0"/>
              <a:t>and Your Story</a:t>
            </a:r>
          </a:p>
        </p:txBody>
      </p:sp>
      <p:sp>
        <p:nvSpPr>
          <p:cNvPr id="3" name="Content Placeholder 2">
            <a:extLst>
              <a:ext uri="{FF2B5EF4-FFF2-40B4-BE49-F238E27FC236}">
                <a16:creationId xmlns:a16="http://schemas.microsoft.com/office/drawing/2014/main" id="{1D077C8F-4940-075B-37F9-370358799945}"/>
              </a:ext>
            </a:extLst>
          </p:cNvPr>
          <p:cNvSpPr>
            <a:spLocks noGrp="1"/>
          </p:cNvSpPr>
          <p:nvPr>
            <p:ph idx="1"/>
          </p:nvPr>
        </p:nvSpPr>
        <p:spPr/>
        <p:txBody>
          <a:bodyPr>
            <a:normAutofit fontScale="92500" lnSpcReduction="10000"/>
          </a:bodyPr>
          <a:lstStyle/>
          <a:p>
            <a:r>
              <a:rPr lang="en-US" dirty="0"/>
              <a:t>2 Cor. 1:3 “Praise be to the God and Father of our Lord Jesus Christ, the Father of compassion and the God of all comfort, who comforts us in all our troubles, so that we can comfort those in any trouble with the comfort we ourselves have received from God.”</a:t>
            </a:r>
          </a:p>
          <a:p>
            <a:r>
              <a:rPr lang="en-US" dirty="0"/>
              <a:t>The Model:  Viewing Suffering and Comfort Redemptively</a:t>
            </a:r>
          </a:p>
          <a:p>
            <a:pPr lvl="1"/>
            <a:r>
              <a:rPr lang="en-US" dirty="0"/>
              <a:t>God is the source of true compassion: my identity is not in possessions or people, but in my Redeemer’s unshakeable love</a:t>
            </a:r>
          </a:p>
          <a:p>
            <a:pPr lvl="1"/>
            <a:r>
              <a:rPr lang="en-US" dirty="0"/>
              <a:t>“The Bible tells us again and again that everything around us is in the process of being taken away. God and his love are all that remain as cultures and kingdoms rise and fall.  Comfort is found by sinking our roots into the unseen reality of God’s ever-faithful love.”</a:t>
            </a:r>
          </a:p>
          <a:p>
            <a:pPr lvl="1"/>
            <a:r>
              <a:rPr lang="en-US" dirty="0"/>
              <a:t>He is the source of compassion, as we are being conformed to His image, we are to be marked by compassion</a:t>
            </a:r>
          </a:p>
          <a:p>
            <a:pPr lvl="1"/>
            <a:r>
              <a:rPr lang="en-US" dirty="0"/>
              <a:t>Weep with those who weep, and mourn with those who mourn</a:t>
            </a:r>
          </a:p>
          <a:p>
            <a:pPr marL="457200" lvl="1" indent="0">
              <a:buNone/>
            </a:pPr>
            <a:endParaRPr lang="en-US" dirty="0"/>
          </a:p>
          <a:p>
            <a:pPr lvl="1"/>
            <a:endParaRPr lang="en-US" dirty="0"/>
          </a:p>
        </p:txBody>
      </p:sp>
    </p:spTree>
    <p:extLst>
      <p:ext uri="{BB962C8B-B14F-4D97-AF65-F5344CB8AC3E}">
        <p14:creationId xmlns:p14="http://schemas.microsoft.com/office/powerpoint/2010/main" val="4034574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49CB26-5DC5-5438-C63F-9B4C63DF9196}"/>
              </a:ext>
            </a:extLst>
          </p:cNvPr>
          <p:cNvSpPr>
            <a:spLocks noGrp="1"/>
          </p:cNvSpPr>
          <p:nvPr>
            <p:ph type="title"/>
          </p:nvPr>
        </p:nvSpPr>
        <p:spPr/>
        <p:txBody>
          <a:bodyPr/>
          <a:lstStyle/>
          <a:p>
            <a:pPr algn="ctr"/>
            <a:r>
              <a:rPr lang="en-US" dirty="0"/>
              <a:t>Redemptive Purposes and Hope</a:t>
            </a:r>
          </a:p>
        </p:txBody>
      </p:sp>
      <p:sp>
        <p:nvSpPr>
          <p:cNvPr id="3" name="Content Placeholder 2">
            <a:extLst>
              <a:ext uri="{FF2B5EF4-FFF2-40B4-BE49-F238E27FC236}">
                <a16:creationId xmlns:a16="http://schemas.microsoft.com/office/drawing/2014/main" id="{ED3EA064-B024-C182-60AC-3D85A084B954}"/>
              </a:ext>
            </a:extLst>
          </p:cNvPr>
          <p:cNvSpPr>
            <a:spLocks noGrp="1"/>
          </p:cNvSpPr>
          <p:nvPr>
            <p:ph idx="1"/>
          </p:nvPr>
        </p:nvSpPr>
        <p:spPr/>
        <p:txBody>
          <a:bodyPr>
            <a:normAutofit lnSpcReduction="10000"/>
          </a:bodyPr>
          <a:lstStyle/>
          <a:p>
            <a:r>
              <a:rPr lang="en-US" dirty="0"/>
              <a:t>The comfort we have received from the Lord has ministry in view</a:t>
            </a:r>
          </a:p>
          <a:p>
            <a:pPr lvl="1"/>
            <a:r>
              <a:rPr lang="en-US" dirty="0"/>
              <a:t>Real experience becomes the ground by which we comfort others with the comfort we have received</a:t>
            </a:r>
          </a:p>
          <a:p>
            <a:r>
              <a:rPr lang="en-US" dirty="0"/>
              <a:t> God wants us to share in Christ’s suffering</a:t>
            </a:r>
          </a:p>
          <a:p>
            <a:pPr lvl="1"/>
            <a:r>
              <a:rPr lang="en-US" dirty="0"/>
              <a:t>You have been called to suffer so that you would experience God’s comfort. You have experienced God’s comfort so that you can comfort others</a:t>
            </a:r>
          </a:p>
          <a:p>
            <a:r>
              <a:rPr lang="en-US" dirty="0"/>
              <a:t>Our Suffering belongs to the Lord: He owns our disappointment and fear. He owns our physical and spiritual pain. He owns our past, our rejection and aloneness.  It all belongs to him for his purposes.</a:t>
            </a:r>
          </a:p>
          <a:p>
            <a:r>
              <a:rPr lang="en-US" dirty="0"/>
              <a:t>The redemptive purpose: Hope in a fallen world. Paul’s paradigm: Suffering—Comfort. Comfort--Hope</a:t>
            </a:r>
          </a:p>
        </p:txBody>
      </p:sp>
    </p:spTree>
    <p:extLst>
      <p:ext uri="{BB962C8B-B14F-4D97-AF65-F5344CB8AC3E}">
        <p14:creationId xmlns:p14="http://schemas.microsoft.com/office/powerpoint/2010/main" val="37873525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6B6A3F-665F-FE6C-D619-F907E167748A}"/>
              </a:ext>
            </a:extLst>
          </p:cNvPr>
          <p:cNvSpPr>
            <a:spLocks noGrp="1"/>
          </p:cNvSpPr>
          <p:nvPr>
            <p:ph type="title"/>
          </p:nvPr>
        </p:nvSpPr>
        <p:spPr/>
        <p:txBody>
          <a:bodyPr/>
          <a:lstStyle/>
          <a:p>
            <a:pPr algn="ctr"/>
            <a:r>
              <a:rPr lang="en-US" dirty="0"/>
              <a:t>Telling Our Story: </a:t>
            </a:r>
            <a:br>
              <a:rPr lang="en-US" dirty="0"/>
            </a:br>
            <a:r>
              <a:rPr lang="en-US" dirty="0"/>
              <a:t>Our Struggle, Christ’s Mercy</a:t>
            </a:r>
          </a:p>
        </p:txBody>
      </p:sp>
      <p:sp>
        <p:nvSpPr>
          <p:cNvPr id="3" name="Content Placeholder 2">
            <a:extLst>
              <a:ext uri="{FF2B5EF4-FFF2-40B4-BE49-F238E27FC236}">
                <a16:creationId xmlns:a16="http://schemas.microsoft.com/office/drawing/2014/main" id="{EDFA49CE-61B1-918C-62FE-67C447A52443}"/>
              </a:ext>
            </a:extLst>
          </p:cNvPr>
          <p:cNvSpPr>
            <a:spLocks noGrp="1"/>
          </p:cNvSpPr>
          <p:nvPr>
            <p:ph idx="1"/>
          </p:nvPr>
        </p:nvSpPr>
        <p:spPr/>
        <p:txBody>
          <a:bodyPr>
            <a:normAutofit fontScale="92500"/>
          </a:bodyPr>
          <a:lstStyle/>
          <a:p>
            <a:r>
              <a:rPr lang="en-US" dirty="0"/>
              <a:t>Testimony has God’s ministry to me as its primary goal—it points to His power in having done something in me in the midst of my real struggle</a:t>
            </a:r>
          </a:p>
          <a:p>
            <a:r>
              <a:rPr lang="en-US" dirty="0"/>
              <a:t>Honesty and vulnerability in my story</a:t>
            </a:r>
          </a:p>
          <a:p>
            <a:r>
              <a:rPr lang="en-US" dirty="0"/>
              <a:t>Discern how much of the “gory details” to include—be purposeful. Remember the focus is on God, who met you in the midst of your suffering</a:t>
            </a:r>
          </a:p>
          <a:p>
            <a:r>
              <a:rPr lang="en-US" dirty="0"/>
              <a:t>Aim to express God as the key actor in the drama of your story</a:t>
            </a:r>
          </a:p>
          <a:p>
            <a:r>
              <a:rPr lang="en-US" dirty="0"/>
              <a:t>Clarify that you are not what the person needs—God is</a:t>
            </a:r>
          </a:p>
          <a:p>
            <a:r>
              <a:rPr lang="en-US" dirty="0"/>
              <a:t>The goal of your story should always be Worship: All true hope and comfort are rooted in thankfulness for God, his character, and his help.</a:t>
            </a:r>
          </a:p>
          <a:p>
            <a:pPr marL="0" indent="0">
              <a:buNone/>
            </a:pPr>
            <a:r>
              <a:rPr lang="en-US" dirty="0"/>
              <a:t>KEY: Life is not defined by our pain, but by our union with Christ</a:t>
            </a:r>
          </a:p>
        </p:txBody>
      </p:sp>
    </p:spTree>
    <p:extLst>
      <p:ext uri="{BB962C8B-B14F-4D97-AF65-F5344CB8AC3E}">
        <p14:creationId xmlns:p14="http://schemas.microsoft.com/office/powerpoint/2010/main" val="11297533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FCCB5-DE46-26B6-B465-CB955103CABC}"/>
              </a:ext>
            </a:extLst>
          </p:cNvPr>
          <p:cNvSpPr>
            <a:spLocks noGrp="1"/>
          </p:cNvSpPr>
          <p:nvPr>
            <p:ph type="title"/>
          </p:nvPr>
        </p:nvSpPr>
        <p:spPr/>
        <p:txBody>
          <a:bodyPr/>
          <a:lstStyle/>
          <a:p>
            <a:pPr algn="ctr"/>
            <a:r>
              <a:rPr lang="en-US" dirty="0"/>
              <a:t>Element 4</a:t>
            </a:r>
            <a:br>
              <a:rPr lang="en-US" dirty="0"/>
            </a:br>
            <a:r>
              <a:rPr lang="en-US" dirty="0"/>
              <a:t>Accept With Agenda</a:t>
            </a:r>
          </a:p>
        </p:txBody>
      </p:sp>
      <p:sp>
        <p:nvSpPr>
          <p:cNvPr id="3" name="Content Placeholder 2">
            <a:extLst>
              <a:ext uri="{FF2B5EF4-FFF2-40B4-BE49-F238E27FC236}">
                <a16:creationId xmlns:a16="http://schemas.microsoft.com/office/drawing/2014/main" id="{79C0F572-31E4-08FA-080C-8E34626E815E}"/>
              </a:ext>
            </a:extLst>
          </p:cNvPr>
          <p:cNvSpPr>
            <a:spLocks noGrp="1"/>
          </p:cNvSpPr>
          <p:nvPr>
            <p:ph idx="1"/>
          </p:nvPr>
        </p:nvSpPr>
        <p:spPr/>
        <p:txBody>
          <a:bodyPr>
            <a:normAutofit fontScale="85000" lnSpcReduction="10000"/>
          </a:bodyPr>
          <a:lstStyle/>
          <a:p>
            <a:r>
              <a:rPr lang="en-US" dirty="0"/>
              <a:t>Premise: “The grace that adopts me into God’s family is not a grace that says I am okay… as we enter God’s family, we are in need of radical personal change. God’s acceptance is not a call to relax, but to work.</a:t>
            </a:r>
          </a:p>
          <a:p>
            <a:r>
              <a:rPr lang="en-US" dirty="0"/>
              <a:t>Titus 2:11-12 “For the grace of God that brings salvation has appeared to all men. It teaches us to say ‘No’ to ungodliness and worldly passions, and to live self-controlled, upright and godly lives in this present age.” </a:t>
            </a:r>
          </a:p>
          <a:p>
            <a:r>
              <a:rPr lang="en-US" dirty="0"/>
              <a:t>Grace leads to a process of change. We are justified by grace-the basis of our new identity, but now we must also be sanctified by grace—that is we are to be changed by it. Dying to the old and putting on the new.  This is a process and time is an element…as is suffering.</a:t>
            </a:r>
          </a:p>
          <a:p>
            <a:r>
              <a:rPr lang="en-US" dirty="0"/>
              <a:t>So we sturdily refuse to condemn, but we also refuse to condone. Heart change leads to changed thoughts, words, behaviors and actions.</a:t>
            </a:r>
          </a:p>
          <a:p>
            <a:r>
              <a:rPr lang="en-US" dirty="0"/>
              <a:t>“Relationships built this way become places where God’s work can thrive. People are renewed, restored, rebuilt, and refined; where God is central and given the glory that is his due”</a:t>
            </a:r>
          </a:p>
        </p:txBody>
      </p:sp>
    </p:spTree>
    <p:extLst>
      <p:ext uri="{BB962C8B-B14F-4D97-AF65-F5344CB8AC3E}">
        <p14:creationId xmlns:p14="http://schemas.microsoft.com/office/powerpoint/2010/main" val="12853234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9AECD7-0106-765F-1C25-1711E5790FC2}"/>
              </a:ext>
            </a:extLst>
          </p:cNvPr>
          <p:cNvSpPr>
            <a:spLocks noGrp="1"/>
          </p:cNvSpPr>
          <p:nvPr>
            <p:ph type="title"/>
          </p:nvPr>
        </p:nvSpPr>
        <p:spPr/>
        <p:txBody>
          <a:bodyPr/>
          <a:lstStyle/>
          <a:p>
            <a:pPr algn="ctr"/>
            <a:r>
              <a:rPr lang="en-US" dirty="0"/>
              <a:t>Bringing it all together</a:t>
            </a:r>
          </a:p>
        </p:txBody>
      </p:sp>
      <p:sp>
        <p:nvSpPr>
          <p:cNvPr id="3" name="Content Placeholder 2">
            <a:extLst>
              <a:ext uri="{FF2B5EF4-FFF2-40B4-BE49-F238E27FC236}">
                <a16:creationId xmlns:a16="http://schemas.microsoft.com/office/drawing/2014/main" id="{CDA36547-19A5-5B4F-F9C6-F8A0B983758C}"/>
              </a:ext>
            </a:extLst>
          </p:cNvPr>
          <p:cNvSpPr>
            <a:spLocks noGrp="1"/>
          </p:cNvSpPr>
          <p:nvPr>
            <p:ph idx="1"/>
          </p:nvPr>
        </p:nvSpPr>
        <p:spPr/>
        <p:txBody>
          <a:bodyPr>
            <a:normAutofit fontScale="92500" lnSpcReduction="10000"/>
          </a:bodyPr>
          <a:lstStyle/>
          <a:p>
            <a:r>
              <a:rPr lang="en-US" dirty="0"/>
              <a:t>The </a:t>
            </a:r>
            <a:r>
              <a:rPr lang="en-US" b="1" dirty="0"/>
              <a:t>Glory of God</a:t>
            </a:r>
            <a:r>
              <a:rPr lang="en-US" dirty="0"/>
              <a:t> in Christ, our Savior and Redeemer </a:t>
            </a:r>
            <a:r>
              <a:rPr lang="en-US" b="1" dirty="0"/>
              <a:t>is Central</a:t>
            </a:r>
            <a:r>
              <a:rPr lang="en-US" dirty="0"/>
              <a:t>, and </a:t>
            </a:r>
            <a:r>
              <a:rPr lang="en-US" b="1" dirty="0"/>
              <a:t>worshipping</a:t>
            </a:r>
            <a:r>
              <a:rPr lang="en-US" dirty="0"/>
              <a:t> Him is the most important goal as we minister to others</a:t>
            </a:r>
          </a:p>
          <a:p>
            <a:r>
              <a:rPr lang="en-US" dirty="0"/>
              <a:t>Hope and Truth in Christ is the source of power in overcoming the reality of sin and its personal impact on our lives</a:t>
            </a:r>
          </a:p>
          <a:p>
            <a:r>
              <a:rPr lang="en-US" dirty="0"/>
              <a:t>Counsel is not the cure---Christ is. People find ultimate help in a Person—the only unique person who has the power to save us in our struggle is Jesus Christ. We don’t offer formulas, we offer a Savior!</a:t>
            </a:r>
          </a:p>
          <a:p>
            <a:r>
              <a:rPr lang="en-US" dirty="0"/>
              <a:t>Heart change through the paradigm: LOVE  KNOW  SPEAK  DO</a:t>
            </a:r>
          </a:p>
          <a:p>
            <a:r>
              <a:rPr lang="en-US" dirty="0"/>
              <a:t>LOVE is the Foundation. We love by Entering a person’s world, Incarnating the Love of Christ, Identify with their Suffering, and Accept with an Agenda to see Christ formed in them through real Change</a:t>
            </a:r>
          </a:p>
          <a:p>
            <a:r>
              <a:rPr lang="en-US" dirty="0"/>
              <a:t>Suffering has a Purpose: To be comforted and to comfort others leading to lasting hope in this life and for eternity</a:t>
            </a:r>
          </a:p>
          <a:p>
            <a:pPr marL="0" indent="0">
              <a:buNone/>
            </a:pPr>
            <a:endParaRPr lang="en-US" dirty="0"/>
          </a:p>
          <a:p>
            <a:pPr marL="0" indent="0">
              <a:buNone/>
            </a:pPr>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4612278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B18101-8D79-0F7D-95CB-ECD273FB7A60}"/>
              </a:ext>
            </a:extLst>
          </p:cNvPr>
          <p:cNvSpPr txBox="1">
            <a:spLocks noGrp="1"/>
          </p:cNvSpPr>
          <p:nvPr>
            <p:ph type="title"/>
          </p:nvPr>
        </p:nvSpPr>
        <p:spPr/>
        <p:txBody>
          <a:bodyPr anchorCtr="1"/>
          <a:lstStyle/>
          <a:p>
            <a:pPr lvl="0" algn="ctr"/>
            <a:r>
              <a:rPr lang="en-US" dirty="0"/>
              <a:t>Context: The Glory of God in Christ, our Savior and Redeemer	</a:t>
            </a:r>
          </a:p>
        </p:txBody>
      </p:sp>
      <p:sp>
        <p:nvSpPr>
          <p:cNvPr id="3" name="Content Placeholder 2">
            <a:extLst>
              <a:ext uri="{FF2B5EF4-FFF2-40B4-BE49-F238E27FC236}">
                <a16:creationId xmlns:a16="http://schemas.microsoft.com/office/drawing/2014/main" id="{5C705B34-8CE7-0B0D-2F45-2C5A118E0F1E}"/>
              </a:ext>
            </a:extLst>
          </p:cNvPr>
          <p:cNvSpPr txBox="1">
            <a:spLocks noGrp="1"/>
          </p:cNvSpPr>
          <p:nvPr>
            <p:ph idx="1"/>
          </p:nvPr>
        </p:nvSpPr>
        <p:spPr/>
        <p:txBody>
          <a:bodyPr/>
          <a:lstStyle/>
          <a:p>
            <a:pPr lvl="0"/>
            <a:r>
              <a:rPr lang="en-US" dirty="0"/>
              <a:t>The Reality of Sin and what it does in our lives</a:t>
            </a:r>
          </a:p>
          <a:p>
            <a:pPr marL="0" lvl="0" indent="0">
              <a:buNone/>
            </a:pPr>
            <a:endParaRPr lang="en-US" dirty="0"/>
          </a:p>
          <a:p>
            <a:pPr lvl="0"/>
            <a:r>
              <a:rPr lang="en-US" dirty="0"/>
              <a:t>“Change is possible because the King has come.”</a:t>
            </a:r>
          </a:p>
          <a:p>
            <a:pPr lvl="0"/>
            <a:endParaRPr lang="en-US" dirty="0"/>
          </a:p>
          <a:p>
            <a:pPr lvl="0"/>
            <a:r>
              <a:rPr lang="en-US" dirty="0"/>
              <a:t>What is the primary goal of relationships and personal ministry?</a:t>
            </a:r>
          </a:p>
          <a:p>
            <a:pPr marL="0" lvl="0" indent="0">
              <a:buNone/>
            </a:pPr>
            <a:endParaRPr lang="en-US" dirty="0"/>
          </a:p>
          <a:p>
            <a:pPr lvl="0"/>
            <a:r>
              <a:rPr lang="en-US" dirty="0"/>
              <a:t>If we are to be conformed to Christ Jesus, what are some principal ingredients to that process?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B50CF7-5722-CE02-602E-86012F4EEB4D}"/>
              </a:ext>
            </a:extLst>
          </p:cNvPr>
          <p:cNvSpPr txBox="1">
            <a:spLocks noGrp="1"/>
          </p:cNvSpPr>
          <p:nvPr>
            <p:ph type="title"/>
          </p:nvPr>
        </p:nvSpPr>
        <p:spPr/>
        <p:txBody>
          <a:bodyPr anchorCtr="1"/>
          <a:lstStyle/>
          <a:p>
            <a:pPr lvl="0" algn="ctr"/>
            <a:r>
              <a:rPr lang="en-US"/>
              <a:t>Hope and Truth</a:t>
            </a:r>
          </a:p>
        </p:txBody>
      </p:sp>
      <p:sp>
        <p:nvSpPr>
          <p:cNvPr id="3" name="Content Placeholder 2">
            <a:extLst>
              <a:ext uri="{FF2B5EF4-FFF2-40B4-BE49-F238E27FC236}">
                <a16:creationId xmlns:a16="http://schemas.microsoft.com/office/drawing/2014/main" id="{F836E9F9-9D37-E044-3E8F-25D1D271AA71}"/>
              </a:ext>
            </a:extLst>
          </p:cNvPr>
          <p:cNvSpPr txBox="1">
            <a:spLocks noGrp="1"/>
          </p:cNvSpPr>
          <p:nvPr>
            <p:ph idx="1"/>
          </p:nvPr>
        </p:nvSpPr>
        <p:spPr/>
        <p:txBody>
          <a:bodyPr/>
          <a:lstStyle/>
          <a:p>
            <a:pPr lvl="0">
              <a:lnSpc>
                <a:spcPct val="80000"/>
              </a:lnSpc>
            </a:pPr>
            <a:r>
              <a:rPr lang="en-US" sz="1900" dirty="0"/>
              <a:t>Hurting People Need Hope and Truth to address the real impact of both sinning and being sinned against.</a:t>
            </a:r>
          </a:p>
          <a:p>
            <a:pPr lvl="0">
              <a:lnSpc>
                <a:spcPct val="80000"/>
              </a:lnSpc>
            </a:pPr>
            <a:endParaRPr lang="en-US" sz="1900" dirty="0"/>
          </a:p>
          <a:p>
            <a:pPr lvl="0">
              <a:lnSpc>
                <a:spcPct val="80000"/>
              </a:lnSpc>
            </a:pPr>
            <a:r>
              <a:rPr lang="en-US" sz="1900" dirty="0"/>
              <a:t>Hope and Truth is not merely information, insight, principles and precepts, techniques or strategies</a:t>
            </a:r>
          </a:p>
          <a:p>
            <a:pPr lvl="0">
              <a:lnSpc>
                <a:spcPct val="80000"/>
              </a:lnSpc>
            </a:pPr>
            <a:endParaRPr lang="en-US" sz="1900" dirty="0"/>
          </a:p>
          <a:p>
            <a:pPr lvl="0">
              <a:lnSpc>
                <a:spcPct val="80000"/>
              </a:lnSpc>
            </a:pPr>
            <a:r>
              <a:rPr lang="en-US" sz="1900" dirty="0"/>
              <a:t>Hope and Truth are only to be found in Jesus Christ, the King of Kings.  He is the embodiment of Love, Hope, Truth and Glory and it is only through RELATIONSHIP with HIM that we can know and experience how HE applies them to our lives.</a:t>
            </a:r>
          </a:p>
          <a:p>
            <a:pPr lvl="0">
              <a:lnSpc>
                <a:spcPct val="80000"/>
              </a:lnSpc>
            </a:pPr>
            <a:endParaRPr lang="en-US" sz="1900" dirty="0"/>
          </a:p>
          <a:p>
            <a:pPr lvl="0">
              <a:lnSpc>
                <a:spcPct val="80000"/>
              </a:lnSpc>
            </a:pPr>
            <a:r>
              <a:rPr lang="en-US" sz="1900" dirty="0"/>
              <a:t>“Hope rests in the grace of the Redeemer, the only real means of lasting change.”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7EFFA3-2F55-68F4-37F2-D86055740BF9}"/>
              </a:ext>
            </a:extLst>
          </p:cNvPr>
          <p:cNvSpPr txBox="1">
            <a:spLocks noGrp="1"/>
          </p:cNvSpPr>
          <p:nvPr>
            <p:ph type="title"/>
          </p:nvPr>
        </p:nvSpPr>
        <p:spPr/>
        <p:txBody>
          <a:bodyPr anchorCtr="1"/>
          <a:lstStyle/>
          <a:p>
            <a:pPr lvl="0" algn="ctr"/>
            <a:r>
              <a:rPr lang="en-US"/>
              <a:t>What Scripture Teaches us about SIN</a:t>
            </a:r>
          </a:p>
        </p:txBody>
      </p:sp>
      <p:sp>
        <p:nvSpPr>
          <p:cNvPr id="3" name="Content Placeholder 2">
            <a:extLst>
              <a:ext uri="{FF2B5EF4-FFF2-40B4-BE49-F238E27FC236}">
                <a16:creationId xmlns:a16="http://schemas.microsoft.com/office/drawing/2014/main" id="{1051619B-F601-DF98-3A4E-172C886D53EA}"/>
              </a:ext>
            </a:extLst>
          </p:cNvPr>
          <p:cNvSpPr txBox="1">
            <a:spLocks noGrp="1"/>
          </p:cNvSpPr>
          <p:nvPr>
            <p:ph idx="1"/>
          </p:nvPr>
        </p:nvSpPr>
        <p:spPr/>
        <p:txBody>
          <a:bodyPr/>
          <a:lstStyle/>
          <a:p>
            <a:pPr lvl="0"/>
            <a:r>
              <a:rPr lang="en-US" dirty="0"/>
              <a:t>“If sin is part of our nature, we will always be dealing not only with our history, but with how sin distorts the way we handle it. Help will only come as we deal with our past and own our sin. This is essential because </a:t>
            </a:r>
            <a:r>
              <a:rPr lang="en-US" b="1" i="1" dirty="0"/>
              <a:t>sinners tend to respond sinfully to being sinned against.”</a:t>
            </a:r>
          </a:p>
          <a:p>
            <a:pPr lvl="0"/>
            <a:endParaRPr lang="en-US" b="1" i="1" dirty="0"/>
          </a:p>
          <a:p>
            <a:pPr lvl="0"/>
            <a:r>
              <a:rPr lang="en-US" b="1" i="1" dirty="0"/>
              <a:t>Sin is:  REBELLION – How would you define it?</a:t>
            </a:r>
          </a:p>
          <a:p>
            <a:pPr lvl="0"/>
            <a:r>
              <a:rPr lang="en-US" b="1" i="1" dirty="0"/>
              <a:t>Sin produces: FOOLISHNESS – What comes to mind?</a:t>
            </a:r>
          </a:p>
          <a:p>
            <a:pPr lvl="0"/>
            <a:r>
              <a:rPr lang="en-US" b="1" i="1" dirty="0"/>
              <a:t>Sin renders us INCAPABLE of honoring and obeying God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27CD22-4DDB-2B74-EAF1-E84CEA2A8DF8}"/>
              </a:ext>
            </a:extLst>
          </p:cNvPr>
          <p:cNvSpPr txBox="1">
            <a:spLocks noGrp="1"/>
          </p:cNvSpPr>
          <p:nvPr>
            <p:ph type="title"/>
          </p:nvPr>
        </p:nvSpPr>
        <p:spPr/>
        <p:txBody>
          <a:bodyPr anchorCtr="1"/>
          <a:lstStyle/>
          <a:p>
            <a:pPr lvl="0" algn="ctr"/>
            <a:r>
              <a:rPr lang="en-US"/>
              <a:t>The Redeemer</a:t>
            </a:r>
          </a:p>
        </p:txBody>
      </p:sp>
      <p:sp>
        <p:nvSpPr>
          <p:cNvPr id="3" name="Content Placeholder 2">
            <a:extLst>
              <a:ext uri="{FF2B5EF4-FFF2-40B4-BE49-F238E27FC236}">
                <a16:creationId xmlns:a16="http://schemas.microsoft.com/office/drawing/2014/main" id="{076BB321-0CCB-304D-1A35-15D6F749EACF}"/>
              </a:ext>
            </a:extLst>
          </p:cNvPr>
          <p:cNvSpPr txBox="1">
            <a:spLocks noGrp="1"/>
          </p:cNvSpPr>
          <p:nvPr>
            <p:ph idx="1"/>
          </p:nvPr>
        </p:nvSpPr>
        <p:spPr/>
        <p:txBody>
          <a:bodyPr/>
          <a:lstStyle/>
          <a:p>
            <a:pPr lvl="0"/>
            <a:r>
              <a:rPr lang="en-US"/>
              <a:t>“The good news of the kingdom is not freedom from hardship, suffering or loss. It is the news of a Redeemer who has come to rescue me from </a:t>
            </a:r>
            <a:r>
              <a:rPr lang="en-US" b="1" i="1"/>
              <a:t>myself. </a:t>
            </a:r>
            <a:r>
              <a:rPr lang="en-US"/>
              <a:t>His rescue produces change that fundamentally alters my response to these inescapable realities. The Redeemer turns rebels into disciples, fools into humble listeners. He makes cripples walk again. In him we can face life and respond with faith, love, and hope…</a:t>
            </a:r>
          </a:p>
          <a:p>
            <a:pPr lvl="0"/>
            <a:r>
              <a:rPr lang="en-US"/>
              <a:t>…And as he changes us, he allows us to be part of what he is doing in the lives of others. As you respond to the Redeemer’s work in your life, you can learn to be an instrument in his hands.”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16566-E5E6-0C32-15BE-4782AC135C24}"/>
              </a:ext>
            </a:extLst>
          </p:cNvPr>
          <p:cNvSpPr txBox="1">
            <a:spLocks noGrp="1"/>
          </p:cNvSpPr>
          <p:nvPr>
            <p:ph type="title"/>
          </p:nvPr>
        </p:nvSpPr>
        <p:spPr>
          <a:xfrm>
            <a:off x="646115" y="452719"/>
            <a:ext cx="9404722" cy="940149"/>
          </a:xfrm>
        </p:spPr>
        <p:txBody>
          <a:bodyPr anchorCtr="1"/>
          <a:lstStyle/>
          <a:p>
            <a:pPr lvl="0" algn="ctr"/>
            <a:r>
              <a:rPr lang="en-US"/>
              <a:t>The Word of His Power</a:t>
            </a:r>
          </a:p>
        </p:txBody>
      </p:sp>
      <p:sp>
        <p:nvSpPr>
          <p:cNvPr id="3" name="Content Placeholder 2">
            <a:extLst>
              <a:ext uri="{FF2B5EF4-FFF2-40B4-BE49-F238E27FC236}">
                <a16:creationId xmlns:a16="http://schemas.microsoft.com/office/drawing/2014/main" id="{2D7528F2-F1FF-B3FE-3083-8694E7DEFDCF}"/>
              </a:ext>
            </a:extLst>
          </p:cNvPr>
          <p:cNvSpPr txBox="1">
            <a:spLocks noGrp="1"/>
          </p:cNvSpPr>
          <p:nvPr>
            <p:ph idx="1"/>
          </p:nvPr>
        </p:nvSpPr>
        <p:spPr/>
        <p:txBody>
          <a:bodyPr/>
          <a:lstStyle/>
          <a:p>
            <a:pPr lvl="0">
              <a:lnSpc>
                <a:spcPct val="80000"/>
              </a:lnSpc>
            </a:pPr>
            <a:r>
              <a:rPr lang="en-US" sz="1700"/>
              <a:t>Hebrews 1:1-4	Long ago, at many times and in many ways, God spoke to our fathers by the prophets, but in these last days he has spoken to us by his Son, whom he appointed the heir of all things, through whom also he created the world. He is the radiance of the glory of God and the exact imprint of his nature, and he upholds the universe by the word of his power. After making purification for sins, he sat down at the right hand of the Majesty on high, having become as much superior to angels as the name he has inherited is more excellent than theirs</a:t>
            </a:r>
          </a:p>
          <a:p>
            <a:pPr lvl="0">
              <a:lnSpc>
                <a:spcPct val="80000"/>
              </a:lnSpc>
            </a:pPr>
            <a:endParaRPr lang="en-US" sz="1700"/>
          </a:p>
          <a:p>
            <a:pPr lvl="0">
              <a:lnSpc>
                <a:spcPct val="80000"/>
              </a:lnSpc>
            </a:pPr>
            <a:r>
              <a:rPr lang="en-US" sz="1700"/>
              <a:t>Christ is Central and Sovereign. Christ conquered sin and purifies his children, Christ rules from on high, and He is the necessary power to break the bondage to sin in the lives of His people</a:t>
            </a:r>
          </a:p>
          <a:p>
            <a:pPr lvl="0">
              <a:lnSpc>
                <a:spcPct val="80000"/>
              </a:lnSpc>
            </a:pPr>
            <a:endParaRPr lang="en-US" sz="1700"/>
          </a:p>
          <a:p>
            <a:pPr lvl="0">
              <a:lnSpc>
                <a:spcPct val="80000"/>
              </a:lnSpc>
            </a:pPr>
            <a:r>
              <a:rPr lang="en-US" sz="1700"/>
              <a:t>The Holy Spirit supplies the power by which we are changed and can reflect Christ to others, pointing them to the Word by which He accomplishes the same salvation in them.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61528E-FED6-4365-7AE7-D4EE23F1DBA1}"/>
              </a:ext>
            </a:extLst>
          </p:cNvPr>
          <p:cNvSpPr txBox="1">
            <a:spLocks noGrp="1"/>
          </p:cNvSpPr>
          <p:nvPr>
            <p:ph type="title"/>
          </p:nvPr>
        </p:nvSpPr>
        <p:spPr/>
        <p:txBody>
          <a:bodyPr anchorCtr="1"/>
          <a:lstStyle/>
          <a:p>
            <a:pPr lvl="0" algn="ctr"/>
            <a:r>
              <a:rPr lang="en-US"/>
              <a:t>The heart of the matter is:</a:t>
            </a:r>
            <a:br>
              <a:rPr lang="en-US"/>
            </a:br>
            <a:r>
              <a:rPr lang="en-US"/>
              <a:t> The heart is the matter</a:t>
            </a:r>
          </a:p>
        </p:txBody>
      </p:sp>
      <p:sp>
        <p:nvSpPr>
          <p:cNvPr id="3" name="Content Placeholder 2">
            <a:extLst>
              <a:ext uri="{FF2B5EF4-FFF2-40B4-BE49-F238E27FC236}">
                <a16:creationId xmlns:a16="http://schemas.microsoft.com/office/drawing/2014/main" id="{6030C4E0-501F-E2DD-1F81-70E6B288608D}"/>
              </a:ext>
            </a:extLst>
          </p:cNvPr>
          <p:cNvSpPr txBox="1">
            <a:spLocks noGrp="1"/>
          </p:cNvSpPr>
          <p:nvPr>
            <p:ph idx="1"/>
          </p:nvPr>
        </p:nvSpPr>
        <p:spPr/>
        <p:txBody>
          <a:bodyPr/>
          <a:lstStyle/>
          <a:p>
            <a:pPr lvl="0">
              <a:lnSpc>
                <a:spcPct val="90000"/>
              </a:lnSpc>
            </a:pPr>
            <a:r>
              <a:rPr lang="en-US" sz="1900"/>
              <a:t>The heart is the “real” you.  “The synonym the Bible most often uses for the inner being is the heart. It encompasses all the other terms and functions used to describe the inner person (spirit, soul, mind, emotions, will, etc.)”</a:t>
            </a:r>
          </a:p>
          <a:p>
            <a:pPr lvl="0">
              <a:lnSpc>
                <a:spcPct val="90000"/>
              </a:lnSpc>
            </a:pPr>
            <a:endParaRPr lang="en-US" sz="1900"/>
          </a:p>
          <a:p>
            <a:pPr lvl="0">
              <a:lnSpc>
                <a:spcPct val="90000"/>
              </a:lnSpc>
            </a:pPr>
            <a:r>
              <a:rPr lang="en-US" sz="1900"/>
              <a:t>The outer person versus the inner person</a:t>
            </a:r>
          </a:p>
          <a:p>
            <a:pPr lvl="0">
              <a:lnSpc>
                <a:spcPct val="90000"/>
              </a:lnSpc>
            </a:pPr>
            <a:endParaRPr lang="en-US" sz="1900"/>
          </a:p>
          <a:p>
            <a:pPr lvl="0">
              <a:lnSpc>
                <a:spcPct val="90000"/>
              </a:lnSpc>
            </a:pPr>
            <a:r>
              <a:rPr lang="en-US" sz="1900"/>
              <a:t>The heart directs our behavior:  FRUIT, ROOTS and THE HEART</a:t>
            </a:r>
          </a:p>
          <a:p>
            <a:pPr marL="457200" lvl="1" indent="0">
              <a:lnSpc>
                <a:spcPct val="90000"/>
              </a:lnSpc>
              <a:buNone/>
            </a:pPr>
            <a:r>
              <a:rPr lang="en-US" sz="1700"/>
              <a:t>No good tree bears bad fruit, nor does a bad tree bear good fruit. Each tree is recognized by its own fruit. People do not pick figs from thornbushes, nor grapes from briers. The good man brings good things out of the good stored up in his heart, and the evil man brings evil things out of the evil stored up in his heart. For out of the overflow of his heart his mouth speaks.  - Luke 6:43-45</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B579E4-E20B-B28B-B87F-72FF0F447159}"/>
              </a:ext>
            </a:extLst>
          </p:cNvPr>
          <p:cNvSpPr txBox="1">
            <a:spLocks noGrp="1"/>
          </p:cNvSpPr>
          <p:nvPr>
            <p:ph type="title"/>
          </p:nvPr>
        </p:nvSpPr>
        <p:spPr/>
        <p:txBody>
          <a:bodyPr anchorCtr="1"/>
          <a:lstStyle/>
          <a:p>
            <a:pPr lvl="0" algn="ctr"/>
            <a:r>
              <a:rPr lang="en-US"/>
              <a:t>Calvin: </a:t>
            </a:r>
            <a:br>
              <a:rPr lang="en-US"/>
            </a:br>
            <a:r>
              <a:rPr lang="en-US"/>
              <a:t>“our hearts are Idol factories”</a:t>
            </a:r>
          </a:p>
        </p:txBody>
      </p:sp>
      <p:sp>
        <p:nvSpPr>
          <p:cNvPr id="3" name="Content Placeholder 2">
            <a:extLst>
              <a:ext uri="{FF2B5EF4-FFF2-40B4-BE49-F238E27FC236}">
                <a16:creationId xmlns:a16="http://schemas.microsoft.com/office/drawing/2014/main" id="{1728285A-3356-7D3B-57F4-54EE99AC5E34}"/>
              </a:ext>
            </a:extLst>
          </p:cNvPr>
          <p:cNvSpPr txBox="1">
            <a:spLocks noGrp="1"/>
          </p:cNvSpPr>
          <p:nvPr>
            <p:ph idx="1"/>
          </p:nvPr>
        </p:nvSpPr>
        <p:spPr/>
        <p:txBody>
          <a:bodyPr/>
          <a:lstStyle/>
          <a:p>
            <a:pPr lvl="0">
              <a:lnSpc>
                <a:spcPct val="90000"/>
              </a:lnSpc>
            </a:pPr>
            <a:r>
              <a:rPr lang="en-US" dirty="0"/>
              <a:t>Sin is fundamentally idolatrous. </a:t>
            </a:r>
          </a:p>
          <a:p>
            <a:pPr lvl="0">
              <a:lnSpc>
                <a:spcPct val="90000"/>
              </a:lnSpc>
            </a:pPr>
            <a:r>
              <a:rPr lang="en-US" dirty="0"/>
              <a:t>Sin is much more than doing the wrong thing. How is sin more than doing the wrong thing?</a:t>
            </a:r>
          </a:p>
          <a:p>
            <a:pPr lvl="0">
              <a:lnSpc>
                <a:spcPct val="90000"/>
              </a:lnSpc>
            </a:pPr>
            <a:r>
              <a:rPr lang="en-US" dirty="0"/>
              <a:t>Thus, Sin is Moral Thievery</a:t>
            </a:r>
          </a:p>
          <a:p>
            <a:pPr lvl="0">
              <a:lnSpc>
                <a:spcPct val="90000"/>
              </a:lnSpc>
            </a:pPr>
            <a:r>
              <a:rPr lang="en-US" dirty="0"/>
              <a:t>Covert and Overt Idolatry – Inescapable Influence over the heart</a:t>
            </a:r>
          </a:p>
          <a:p>
            <a:pPr lvl="0">
              <a:lnSpc>
                <a:spcPct val="90000"/>
              </a:lnSpc>
            </a:pPr>
            <a:r>
              <a:rPr lang="en-US" dirty="0"/>
              <a:t>God replacements throughout the biblical narrative.</a:t>
            </a:r>
          </a:p>
          <a:p>
            <a:pPr lvl="0">
              <a:lnSpc>
                <a:spcPct val="90000"/>
              </a:lnSpc>
            </a:pPr>
            <a:r>
              <a:rPr lang="en-US" dirty="0"/>
              <a:t>What does your Heart Treasure?  What you treasure controls your </a:t>
            </a:r>
            <a:r>
              <a:rPr lang="en-US" dirty="0" err="1"/>
              <a:t>your</a:t>
            </a:r>
            <a:r>
              <a:rPr lang="en-US" dirty="0"/>
              <a:t> attitudes, responses and behaviors.</a:t>
            </a:r>
          </a:p>
        </p:txBody>
      </p:sp>
    </p:spTree>
  </p:cSld>
  <p:clrMapOvr>
    <a:masterClrMapping/>
  </p:clrMapOvr>
</p:sld>
</file>

<file path=ppt/theme/theme1.xml><?xml version="1.0" encoding="utf-8"?>
<a:theme xmlns:a="http://schemas.openxmlformats.org/drawingml/2006/main" name="Io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Ion</Template>
  <TotalTime>1010</TotalTime>
  <Words>3603</Words>
  <Application>Microsoft Office PowerPoint</Application>
  <PresentationFormat>Widescreen</PresentationFormat>
  <Paragraphs>207</Paragraphs>
  <Slides>29</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29</vt:i4>
      </vt:variant>
    </vt:vector>
  </HeadingPairs>
  <TitlesOfParts>
    <vt:vector size="36" baseType="lpstr">
      <vt:lpstr>Aptos</vt:lpstr>
      <vt:lpstr>Arial</vt:lpstr>
      <vt:lpstr>Calibri</vt:lpstr>
      <vt:lpstr>Century Gothic</vt:lpstr>
      <vt:lpstr>Inter</vt:lpstr>
      <vt:lpstr>Wingdings 3</vt:lpstr>
      <vt:lpstr>Ion</vt:lpstr>
      <vt:lpstr>Building Relationships by Entering Their World and Identifying with their Suffering</vt:lpstr>
      <vt:lpstr>Preface: Instruments of Change</vt:lpstr>
      <vt:lpstr>Context: The Glory of God in Christ, our Savior and Redeemer </vt:lpstr>
      <vt:lpstr>Hope and Truth</vt:lpstr>
      <vt:lpstr>What Scripture Teaches us about SIN</vt:lpstr>
      <vt:lpstr>The Redeemer</vt:lpstr>
      <vt:lpstr>The Word of His Power</vt:lpstr>
      <vt:lpstr>The heart of the matter is:  The heart is the matter</vt:lpstr>
      <vt:lpstr>Calvin:  “our hearts are Idol factories”</vt:lpstr>
      <vt:lpstr>The Heart Struggle and the Wonderful Counselor</vt:lpstr>
      <vt:lpstr>The Paradigm: Love, Know, Speak, Do</vt:lpstr>
      <vt:lpstr>Foundational First Imperative LOVE</vt:lpstr>
      <vt:lpstr>Standing in the GAP  Loving Others as the Beginning</vt:lpstr>
      <vt:lpstr>Foundational Love</vt:lpstr>
      <vt:lpstr>LOVE: 1 Corinthians 13</vt:lpstr>
      <vt:lpstr>The Love of Christ</vt:lpstr>
      <vt:lpstr>What Christ’s Love Accomplished</vt:lpstr>
      <vt:lpstr>The Four Elements of a Loving Ministry Relationship</vt:lpstr>
      <vt:lpstr>1.  ENTER  the person’s world</vt:lpstr>
      <vt:lpstr>A Shepherd’s Response</vt:lpstr>
      <vt:lpstr>2. Incarnate the Love of Christ</vt:lpstr>
      <vt:lpstr>Reasons to incarnate Christ in the relationships God gives us  </vt:lpstr>
      <vt:lpstr>Chapter 8:  Building Relationships by Identifying with Suffering </vt:lpstr>
      <vt:lpstr>Element of Love 3:  Identify with Suffering</vt:lpstr>
      <vt:lpstr>Comfort, Compassion,  and Your Story</vt:lpstr>
      <vt:lpstr>Redemptive Purposes and Hope</vt:lpstr>
      <vt:lpstr>Telling Our Story:  Our Struggle, Christ’s Mercy</vt:lpstr>
      <vt:lpstr>Element 4 Accept With Agenda</vt:lpstr>
      <vt:lpstr>Bringing it all together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Relationships by Entering Their World and Identifying with their Suffering</dc:title>
  <dc:creator>Jon Ortiz</dc:creator>
  <cp:lastModifiedBy>Jon Ortiz</cp:lastModifiedBy>
  <cp:revision>24</cp:revision>
  <cp:lastPrinted>2024-05-31T03:16:04Z</cp:lastPrinted>
  <dcterms:created xsi:type="dcterms:W3CDTF">2024-05-24T00:41:15Z</dcterms:created>
  <dcterms:modified xsi:type="dcterms:W3CDTF">2024-06-02T01:01:29Z</dcterms:modified>
</cp:coreProperties>
</file>