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9.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24"/>
  </p:notesMasterIdLst>
  <p:handoutMasterIdLst>
    <p:handoutMasterId r:id="rId25"/>
  </p:handoutMasterIdLst>
  <p:sldIdLst>
    <p:sldId id="342" r:id="rId5"/>
    <p:sldId id="380" r:id="rId6"/>
    <p:sldId id="391" r:id="rId7"/>
    <p:sldId id="377" r:id="rId8"/>
    <p:sldId id="405" r:id="rId9"/>
    <p:sldId id="395" r:id="rId10"/>
    <p:sldId id="404" r:id="rId11"/>
    <p:sldId id="389" r:id="rId12"/>
    <p:sldId id="399" r:id="rId13"/>
    <p:sldId id="393" r:id="rId14"/>
    <p:sldId id="394" r:id="rId15"/>
    <p:sldId id="403" r:id="rId16"/>
    <p:sldId id="383" r:id="rId17"/>
    <p:sldId id="397" r:id="rId18"/>
    <p:sldId id="402" r:id="rId19"/>
    <p:sldId id="396" r:id="rId20"/>
    <p:sldId id="398" r:id="rId21"/>
    <p:sldId id="401" r:id="rId22"/>
    <p:sldId id="372"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E3FBFE"/>
    <a:srgbClr val="000000"/>
    <a:srgbClr val="05202E"/>
    <a:srgbClr val="05152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10A1B5D5-9B99-4C35-A422-299274C87663}">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5388" autoAdjust="0"/>
  </p:normalViewPr>
  <p:slideViewPr>
    <p:cSldViewPr snapToGrid="0" snapToObjects="1" showGuides="1">
      <p:cViewPr varScale="1">
        <p:scale>
          <a:sx n="77" d="100"/>
          <a:sy n="77" d="100"/>
        </p:scale>
        <p:origin x="268" y="56"/>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snapToObjects="1">
      <p:cViewPr varScale="1">
        <p:scale>
          <a:sx n="67" d="100"/>
          <a:sy n="67" d="100"/>
        </p:scale>
        <p:origin x="3120" y="7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viewProps" Target="viewProps.xml"/><Relationship Id="rId30" Type="http://schemas.microsoft.com/office/2018/10/relationships/authors" Target="authors.xml"/></Relationships>
</file>

<file path=ppt/diagrams/_rels/data1.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hyperlink" Target="https://pixabay.com/photos/man-face-look-boredom-bored-272675/" TargetMode="External"/><Relationship Id="rId1" Type="http://schemas.openxmlformats.org/officeDocument/2006/relationships/image" Target="../media/image11.jpg"/><Relationship Id="rId4" Type="http://schemas.openxmlformats.org/officeDocument/2006/relationships/image" Target="../media/image13.png"/></Relationships>
</file>

<file path=ppt/diagrams/_rels/data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svg"/><Relationship Id="rId1" Type="http://schemas.openxmlformats.org/officeDocument/2006/relationships/image" Target="../media/image21.png"/><Relationship Id="rId4" Type="http://schemas.openxmlformats.org/officeDocument/2006/relationships/image" Target="../media/image24.svg"/></Relationships>
</file>

<file path=ppt/diagrams/_rels/data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svg"/><Relationship Id="rId1" Type="http://schemas.openxmlformats.org/officeDocument/2006/relationships/image" Target="../media/image26.png"/><Relationship Id="rId4" Type="http://schemas.openxmlformats.org/officeDocument/2006/relationships/image" Target="../media/image29.svg"/></Relationships>
</file>

<file path=ppt/diagrams/_rels/drawing1.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hyperlink" Target="https://pixabay.com/photos/man-face-look-boredom-bored-272675/" TargetMode="External"/><Relationship Id="rId1" Type="http://schemas.openxmlformats.org/officeDocument/2006/relationships/image" Target="../media/image11.jpg"/><Relationship Id="rId4" Type="http://schemas.openxmlformats.org/officeDocument/2006/relationships/image" Target="../media/image13.png"/></Relationships>
</file>

<file path=ppt/diagrams/_rels/drawing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svg"/><Relationship Id="rId1" Type="http://schemas.openxmlformats.org/officeDocument/2006/relationships/image" Target="../media/image21.png"/><Relationship Id="rId4" Type="http://schemas.openxmlformats.org/officeDocument/2006/relationships/image" Target="../media/image24.svg"/></Relationships>
</file>

<file path=ppt/diagrams/_rels/drawing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svg"/><Relationship Id="rId1" Type="http://schemas.openxmlformats.org/officeDocument/2006/relationships/image" Target="../media/image26.png"/><Relationship Id="rId4" Type="http://schemas.openxmlformats.org/officeDocument/2006/relationships/image" Target="../media/image29.svg"/></Relationships>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7825D83-7909-4C75-B24C-908C60A47798}" type="doc">
      <dgm:prSet loTypeId="urn:microsoft.com/office/officeart/2018/2/layout/IconVerticalSolidList" loCatId="icon" qsTypeId="urn:microsoft.com/office/officeart/2005/8/quickstyle/simple1" qsCatId="simple" csTypeId="urn:microsoft.com/office/officeart/2005/8/colors/accent2_2" csCatId="accent2" phldr="1"/>
      <dgm:spPr/>
      <dgm:t>
        <a:bodyPr/>
        <a:lstStyle/>
        <a:p>
          <a:endParaRPr lang="en-US"/>
        </a:p>
      </dgm:t>
    </dgm:pt>
    <dgm:pt modelId="{F420B784-DC65-434B-9CF5-928B45718874}">
      <dgm:prSet/>
      <dgm:spPr/>
      <dgm:t>
        <a:bodyPr/>
        <a:lstStyle/>
        <a:p>
          <a:pPr>
            <a:lnSpc>
              <a:spcPct val="100000"/>
            </a:lnSpc>
          </a:pPr>
          <a:r>
            <a:rPr lang="en-US" b="1" dirty="0"/>
            <a:t>It’s not important – just ignore the issue</a:t>
          </a:r>
          <a:endParaRPr lang="en-US" dirty="0"/>
        </a:p>
      </dgm:t>
    </dgm:pt>
    <dgm:pt modelId="{4A4DA57E-3EAA-4F45-9F4F-AAB5F493D082}" type="parTrans" cxnId="{EABC411A-3F57-4FD2-8624-B344519CD9BA}">
      <dgm:prSet/>
      <dgm:spPr/>
      <dgm:t>
        <a:bodyPr/>
        <a:lstStyle/>
        <a:p>
          <a:endParaRPr lang="en-US"/>
        </a:p>
      </dgm:t>
    </dgm:pt>
    <dgm:pt modelId="{D01D33F2-9E41-4513-9364-7230ECAFF4BD}" type="sibTrans" cxnId="{EABC411A-3F57-4FD2-8624-B344519CD9BA}">
      <dgm:prSet/>
      <dgm:spPr/>
      <dgm:t>
        <a:bodyPr/>
        <a:lstStyle/>
        <a:p>
          <a:endParaRPr lang="en-US"/>
        </a:p>
      </dgm:t>
    </dgm:pt>
    <dgm:pt modelId="{70E2D5C5-27C7-419F-8B84-88CFCDEA2E21}">
      <dgm:prSet/>
      <dgm:spPr/>
      <dgm:t>
        <a:bodyPr/>
        <a:lstStyle/>
        <a:p>
          <a:pPr>
            <a:lnSpc>
              <a:spcPct val="100000"/>
            </a:lnSpc>
          </a:pPr>
          <a:r>
            <a:rPr lang="en-US" b="1" dirty="0"/>
            <a:t>Accept mainstream science  - fit that into the Bible</a:t>
          </a:r>
          <a:endParaRPr lang="en-US" dirty="0"/>
        </a:p>
      </dgm:t>
    </dgm:pt>
    <dgm:pt modelId="{DB60C5EB-C505-44D5-8ED3-71D6EDE09FE2}" type="parTrans" cxnId="{6F2C41C2-FAEF-4F98-9748-64FF7CC53B3B}">
      <dgm:prSet/>
      <dgm:spPr/>
      <dgm:t>
        <a:bodyPr/>
        <a:lstStyle/>
        <a:p>
          <a:endParaRPr lang="en-US"/>
        </a:p>
      </dgm:t>
    </dgm:pt>
    <dgm:pt modelId="{7A05DDF3-0C96-4152-B641-DE5BD69FD2A4}" type="sibTrans" cxnId="{6F2C41C2-FAEF-4F98-9748-64FF7CC53B3B}">
      <dgm:prSet/>
      <dgm:spPr/>
      <dgm:t>
        <a:bodyPr/>
        <a:lstStyle/>
        <a:p>
          <a:endParaRPr lang="en-US"/>
        </a:p>
      </dgm:t>
    </dgm:pt>
    <dgm:pt modelId="{DDC3557F-095F-4DDF-9A71-66006858B164}">
      <dgm:prSet/>
      <dgm:spPr/>
      <dgm:t>
        <a:bodyPr/>
        <a:lstStyle/>
        <a:p>
          <a:pPr>
            <a:lnSpc>
              <a:spcPct val="100000"/>
            </a:lnSpc>
          </a:pPr>
          <a:r>
            <a:rPr lang="en-US" b="1" dirty="0"/>
            <a:t>Start with the Bible – interpret all scientific data within the Biblical framework</a:t>
          </a:r>
        </a:p>
      </dgm:t>
    </dgm:pt>
    <dgm:pt modelId="{B07D486B-466C-429C-AFFB-F8DC844202F7}" type="parTrans" cxnId="{7CB92F8E-EEA0-4A88-BF80-1B45189D1A36}">
      <dgm:prSet/>
      <dgm:spPr/>
      <dgm:t>
        <a:bodyPr/>
        <a:lstStyle/>
        <a:p>
          <a:endParaRPr lang="en-US"/>
        </a:p>
      </dgm:t>
    </dgm:pt>
    <dgm:pt modelId="{C3BDFAC1-6531-40C6-83B7-28CEA3CEA17B}" type="sibTrans" cxnId="{7CB92F8E-EEA0-4A88-BF80-1B45189D1A36}">
      <dgm:prSet/>
      <dgm:spPr/>
      <dgm:t>
        <a:bodyPr/>
        <a:lstStyle/>
        <a:p>
          <a:endParaRPr lang="en-US"/>
        </a:p>
      </dgm:t>
    </dgm:pt>
    <dgm:pt modelId="{9C07EB36-07F2-4CBD-80E0-24856D15E2A5}" type="pres">
      <dgm:prSet presAssocID="{67825D83-7909-4C75-B24C-908C60A47798}" presName="root" presStyleCnt="0">
        <dgm:presLayoutVars>
          <dgm:dir/>
          <dgm:resizeHandles val="exact"/>
        </dgm:presLayoutVars>
      </dgm:prSet>
      <dgm:spPr/>
    </dgm:pt>
    <dgm:pt modelId="{6B8916C7-0821-4EF1-A8B5-50C28B962E1F}" type="pres">
      <dgm:prSet presAssocID="{F420B784-DC65-434B-9CF5-928B45718874}" presName="compNode" presStyleCnt="0"/>
      <dgm:spPr/>
    </dgm:pt>
    <dgm:pt modelId="{1572EA3F-5BE4-4B5F-B588-A58FDCE82414}" type="pres">
      <dgm:prSet presAssocID="{F420B784-DC65-434B-9CF5-928B45718874}" presName="bgRect" presStyleLbl="bgShp" presStyleIdx="0" presStyleCnt="3"/>
      <dgm:spPr/>
    </dgm:pt>
    <dgm:pt modelId="{4B357F36-131D-4DB3-8702-063A8099B5CE}" type="pres">
      <dgm:prSet presAssocID="{F420B784-DC65-434B-9CF5-928B45718874}" presName="iconRect" presStyleLbl="node1" presStyleIdx="0" presStyleCnt="3"/>
      <dgm:spPr>
        <a:blipFill>
          <a:blip xmlns:r="http://schemas.openxmlformats.org/officeDocument/2006/relationships" r:embed="rId1">
            <a:extLst>
              <a:ext uri="{837473B0-CC2E-450A-ABE3-18F120FF3D39}">
                <a1611:picAttrSrcUrl xmlns:a1611="http://schemas.microsoft.com/office/drawing/2016/11/main" r:id="rId2"/>
              </a:ext>
            </a:extLst>
          </a:blip>
          <a:srcRect/>
          <a:stretch>
            <a:fillRect l="-25000" r="-25000"/>
          </a:stretch>
        </a:blipFill>
        <a:ln>
          <a:noFill/>
        </a:ln>
      </dgm:spPr>
    </dgm:pt>
    <dgm:pt modelId="{6C13CD2F-CCFE-4F17-A9D1-5FF9A40C93AD}" type="pres">
      <dgm:prSet presAssocID="{F420B784-DC65-434B-9CF5-928B45718874}" presName="spaceRect" presStyleCnt="0"/>
      <dgm:spPr/>
    </dgm:pt>
    <dgm:pt modelId="{85F56A3C-E0C1-404F-9292-0846E7A378C2}" type="pres">
      <dgm:prSet presAssocID="{F420B784-DC65-434B-9CF5-928B45718874}" presName="parTx" presStyleLbl="revTx" presStyleIdx="0" presStyleCnt="3">
        <dgm:presLayoutVars>
          <dgm:chMax val="0"/>
          <dgm:chPref val="0"/>
        </dgm:presLayoutVars>
      </dgm:prSet>
      <dgm:spPr/>
    </dgm:pt>
    <dgm:pt modelId="{CBCBA490-F4B6-45C7-9B9A-F73210782A55}" type="pres">
      <dgm:prSet presAssocID="{D01D33F2-9E41-4513-9364-7230ECAFF4BD}" presName="sibTrans" presStyleCnt="0"/>
      <dgm:spPr/>
    </dgm:pt>
    <dgm:pt modelId="{2B00312F-4434-4E91-B1F9-F35F71117D70}" type="pres">
      <dgm:prSet presAssocID="{70E2D5C5-27C7-419F-8B84-88CFCDEA2E21}" presName="compNode" presStyleCnt="0"/>
      <dgm:spPr/>
    </dgm:pt>
    <dgm:pt modelId="{1BCDA06C-FCED-423A-A322-AF5BD700584C}" type="pres">
      <dgm:prSet presAssocID="{70E2D5C5-27C7-419F-8B84-88CFCDEA2E21}" presName="bgRect" presStyleLbl="bgShp" presStyleIdx="1" presStyleCnt="3" custLinFactNeighborY="4002"/>
      <dgm:spPr/>
    </dgm:pt>
    <dgm:pt modelId="{3B7DE94F-F1EE-4B12-B4A9-1682C02AE689}" type="pres">
      <dgm:prSet presAssocID="{70E2D5C5-27C7-419F-8B84-88CFCDEA2E21}" presName="iconRect" presStyleLbl="node1" presStyleIdx="1" presStyleCnt="3"/>
      <dgm:spPr>
        <a:blipFill>
          <a:blip xmlns:r="http://schemas.openxmlformats.org/officeDocument/2006/relationships" r:embed="rId3"/>
          <a:srcRect/>
          <a:stretch>
            <a:fillRect l="-18000" r="-18000"/>
          </a:stretch>
        </a:blipFill>
        <a:ln>
          <a:noFill/>
        </a:ln>
      </dgm:spPr>
      <dgm:extLst>
        <a:ext uri="{E40237B7-FDA0-4F09-8148-C483321AD2D9}">
          <dgm14:cNvPr xmlns:dgm14="http://schemas.microsoft.com/office/drawing/2010/diagram" id="0" name="" descr="Green dinosaur screaming in a jungle"/>
        </a:ext>
      </dgm:extLst>
    </dgm:pt>
    <dgm:pt modelId="{0506F3FB-B423-41A3-ADDC-63013C78BD73}" type="pres">
      <dgm:prSet presAssocID="{70E2D5C5-27C7-419F-8B84-88CFCDEA2E21}" presName="spaceRect" presStyleCnt="0"/>
      <dgm:spPr/>
    </dgm:pt>
    <dgm:pt modelId="{758B2470-F779-4F77-A132-B3EED1FC57CF}" type="pres">
      <dgm:prSet presAssocID="{70E2D5C5-27C7-419F-8B84-88CFCDEA2E21}" presName="parTx" presStyleLbl="revTx" presStyleIdx="1" presStyleCnt="3">
        <dgm:presLayoutVars>
          <dgm:chMax val="0"/>
          <dgm:chPref val="0"/>
        </dgm:presLayoutVars>
      </dgm:prSet>
      <dgm:spPr/>
    </dgm:pt>
    <dgm:pt modelId="{177BBF60-7DBC-4B43-8A53-2D822D950FEA}" type="pres">
      <dgm:prSet presAssocID="{7A05DDF3-0C96-4152-B641-DE5BD69FD2A4}" presName="sibTrans" presStyleCnt="0"/>
      <dgm:spPr/>
    </dgm:pt>
    <dgm:pt modelId="{8F3B52F7-2556-4D41-B12D-CD4F0BE90EB0}" type="pres">
      <dgm:prSet presAssocID="{DDC3557F-095F-4DDF-9A71-66006858B164}" presName="compNode" presStyleCnt="0"/>
      <dgm:spPr/>
    </dgm:pt>
    <dgm:pt modelId="{3E3601A1-A3D1-45B8-B45C-7C3762E51EB1}" type="pres">
      <dgm:prSet presAssocID="{DDC3557F-095F-4DDF-9A71-66006858B164}" presName="bgRect" presStyleLbl="bgShp" presStyleIdx="2" presStyleCnt="3"/>
      <dgm:spPr/>
    </dgm:pt>
    <dgm:pt modelId="{287A7BA3-CE78-469F-B52C-0A2218695F4A}" type="pres">
      <dgm:prSet presAssocID="{DDC3557F-095F-4DDF-9A71-66006858B164}" presName="iconRect" presStyleLbl="node1" presStyleIdx="2" presStyleCnt="3"/>
      <dgm:spPr>
        <a:blipFill>
          <a:blip xmlns:r="http://schemas.openxmlformats.org/officeDocument/2006/relationships" r:embed="rId4"/>
          <a:srcRect/>
          <a:stretch>
            <a:fillRect t="-1000" b="-1000"/>
          </a:stretch>
        </a:blipFill>
      </dgm:spPr>
    </dgm:pt>
    <dgm:pt modelId="{2B89483B-A54A-414C-93C8-487C60C28EF0}" type="pres">
      <dgm:prSet presAssocID="{DDC3557F-095F-4DDF-9A71-66006858B164}" presName="spaceRect" presStyleCnt="0"/>
      <dgm:spPr/>
    </dgm:pt>
    <dgm:pt modelId="{376D0258-C723-4820-B3C1-50DC70C6C647}" type="pres">
      <dgm:prSet presAssocID="{DDC3557F-095F-4DDF-9A71-66006858B164}" presName="parTx" presStyleLbl="revTx" presStyleIdx="2" presStyleCnt="3">
        <dgm:presLayoutVars>
          <dgm:chMax val="0"/>
          <dgm:chPref val="0"/>
        </dgm:presLayoutVars>
      </dgm:prSet>
      <dgm:spPr/>
    </dgm:pt>
  </dgm:ptLst>
  <dgm:cxnLst>
    <dgm:cxn modelId="{EABC411A-3F57-4FD2-8624-B344519CD9BA}" srcId="{67825D83-7909-4C75-B24C-908C60A47798}" destId="{F420B784-DC65-434B-9CF5-928B45718874}" srcOrd="0" destOrd="0" parTransId="{4A4DA57E-3EAA-4F45-9F4F-AAB5F493D082}" sibTransId="{D01D33F2-9E41-4513-9364-7230ECAFF4BD}"/>
    <dgm:cxn modelId="{28883857-B2E4-4F76-9915-86B67D8559F5}" type="presOf" srcId="{70E2D5C5-27C7-419F-8B84-88CFCDEA2E21}" destId="{758B2470-F779-4F77-A132-B3EED1FC57CF}" srcOrd="0" destOrd="0" presId="urn:microsoft.com/office/officeart/2018/2/layout/IconVerticalSolidList"/>
    <dgm:cxn modelId="{F8FA197D-3F52-480D-AC31-ACAF0566A116}" type="presOf" srcId="{F420B784-DC65-434B-9CF5-928B45718874}" destId="{85F56A3C-E0C1-404F-9292-0846E7A378C2}" srcOrd="0" destOrd="0" presId="urn:microsoft.com/office/officeart/2018/2/layout/IconVerticalSolidList"/>
    <dgm:cxn modelId="{DFA0A789-70B4-4828-9769-6354FE7EF88E}" type="presOf" srcId="{DDC3557F-095F-4DDF-9A71-66006858B164}" destId="{376D0258-C723-4820-B3C1-50DC70C6C647}" srcOrd="0" destOrd="0" presId="urn:microsoft.com/office/officeart/2018/2/layout/IconVerticalSolidList"/>
    <dgm:cxn modelId="{1C2DFC8A-FC80-4690-BC03-B9A24E227B26}" type="presOf" srcId="{67825D83-7909-4C75-B24C-908C60A47798}" destId="{9C07EB36-07F2-4CBD-80E0-24856D15E2A5}" srcOrd="0" destOrd="0" presId="urn:microsoft.com/office/officeart/2018/2/layout/IconVerticalSolidList"/>
    <dgm:cxn modelId="{7CB92F8E-EEA0-4A88-BF80-1B45189D1A36}" srcId="{67825D83-7909-4C75-B24C-908C60A47798}" destId="{DDC3557F-095F-4DDF-9A71-66006858B164}" srcOrd="2" destOrd="0" parTransId="{B07D486B-466C-429C-AFFB-F8DC844202F7}" sibTransId="{C3BDFAC1-6531-40C6-83B7-28CEA3CEA17B}"/>
    <dgm:cxn modelId="{6F2C41C2-FAEF-4F98-9748-64FF7CC53B3B}" srcId="{67825D83-7909-4C75-B24C-908C60A47798}" destId="{70E2D5C5-27C7-419F-8B84-88CFCDEA2E21}" srcOrd="1" destOrd="0" parTransId="{DB60C5EB-C505-44D5-8ED3-71D6EDE09FE2}" sibTransId="{7A05DDF3-0C96-4152-B641-DE5BD69FD2A4}"/>
    <dgm:cxn modelId="{978F3D7D-3610-49FA-B22A-C10D49B64AFF}" type="presParOf" srcId="{9C07EB36-07F2-4CBD-80E0-24856D15E2A5}" destId="{6B8916C7-0821-4EF1-A8B5-50C28B962E1F}" srcOrd="0" destOrd="0" presId="urn:microsoft.com/office/officeart/2018/2/layout/IconVerticalSolidList"/>
    <dgm:cxn modelId="{47AC813F-44F8-4FDC-8C14-09F17B350EAF}" type="presParOf" srcId="{6B8916C7-0821-4EF1-A8B5-50C28B962E1F}" destId="{1572EA3F-5BE4-4B5F-B588-A58FDCE82414}" srcOrd="0" destOrd="0" presId="urn:microsoft.com/office/officeart/2018/2/layout/IconVerticalSolidList"/>
    <dgm:cxn modelId="{15E98531-E343-4E85-8A27-3EF10026179D}" type="presParOf" srcId="{6B8916C7-0821-4EF1-A8B5-50C28B962E1F}" destId="{4B357F36-131D-4DB3-8702-063A8099B5CE}" srcOrd="1" destOrd="0" presId="urn:microsoft.com/office/officeart/2018/2/layout/IconVerticalSolidList"/>
    <dgm:cxn modelId="{AC772989-2272-452F-8303-4C4A017DC9C8}" type="presParOf" srcId="{6B8916C7-0821-4EF1-A8B5-50C28B962E1F}" destId="{6C13CD2F-CCFE-4F17-A9D1-5FF9A40C93AD}" srcOrd="2" destOrd="0" presId="urn:microsoft.com/office/officeart/2018/2/layout/IconVerticalSolidList"/>
    <dgm:cxn modelId="{1A62A98F-31DD-4548-B11A-15F9AACE15E6}" type="presParOf" srcId="{6B8916C7-0821-4EF1-A8B5-50C28B962E1F}" destId="{85F56A3C-E0C1-404F-9292-0846E7A378C2}" srcOrd="3" destOrd="0" presId="urn:microsoft.com/office/officeart/2018/2/layout/IconVerticalSolidList"/>
    <dgm:cxn modelId="{16377059-48F2-40BF-A923-8F5C2C0E18B0}" type="presParOf" srcId="{9C07EB36-07F2-4CBD-80E0-24856D15E2A5}" destId="{CBCBA490-F4B6-45C7-9B9A-F73210782A55}" srcOrd="1" destOrd="0" presId="urn:microsoft.com/office/officeart/2018/2/layout/IconVerticalSolidList"/>
    <dgm:cxn modelId="{8528F954-8C0D-4D0B-999F-6E7CFE4F86F9}" type="presParOf" srcId="{9C07EB36-07F2-4CBD-80E0-24856D15E2A5}" destId="{2B00312F-4434-4E91-B1F9-F35F71117D70}" srcOrd="2" destOrd="0" presId="urn:microsoft.com/office/officeart/2018/2/layout/IconVerticalSolidList"/>
    <dgm:cxn modelId="{93694041-F95C-42E3-8124-051616597F71}" type="presParOf" srcId="{2B00312F-4434-4E91-B1F9-F35F71117D70}" destId="{1BCDA06C-FCED-423A-A322-AF5BD700584C}" srcOrd="0" destOrd="0" presId="urn:microsoft.com/office/officeart/2018/2/layout/IconVerticalSolidList"/>
    <dgm:cxn modelId="{61102FA9-6797-4EC4-849A-2EB0667465C3}" type="presParOf" srcId="{2B00312F-4434-4E91-B1F9-F35F71117D70}" destId="{3B7DE94F-F1EE-4B12-B4A9-1682C02AE689}" srcOrd="1" destOrd="0" presId="urn:microsoft.com/office/officeart/2018/2/layout/IconVerticalSolidList"/>
    <dgm:cxn modelId="{CD888AC4-CC28-493E-AD47-F679F8132EF1}" type="presParOf" srcId="{2B00312F-4434-4E91-B1F9-F35F71117D70}" destId="{0506F3FB-B423-41A3-ADDC-63013C78BD73}" srcOrd="2" destOrd="0" presId="urn:microsoft.com/office/officeart/2018/2/layout/IconVerticalSolidList"/>
    <dgm:cxn modelId="{F0648906-7517-4641-AD90-B7FF0F89D6BA}" type="presParOf" srcId="{2B00312F-4434-4E91-B1F9-F35F71117D70}" destId="{758B2470-F779-4F77-A132-B3EED1FC57CF}" srcOrd="3" destOrd="0" presId="urn:microsoft.com/office/officeart/2018/2/layout/IconVerticalSolidList"/>
    <dgm:cxn modelId="{A42438FC-9D7B-4ED3-9CEB-192423EEF63C}" type="presParOf" srcId="{9C07EB36-07F2-4CBD-80E0-24856D15E2A5}" destId="{177BBF60-7DBC-4B43-8A53-2D822D950FEA}" srcOrd="3" destOrd="0" presId="urn:microsoft.com/office/officeart/2018/2/layout/IconVerticalSolidList"/>
    <dgm:cxn modelId="{46B857E9-F5D9-4297-BA0E-2B4DFE8F50B4}" type="presParOf" srcId="{9C07EB36-07F2-4CBD-80E0-24856D15E2A5}" destId="{8F3B52F7-2556-4D41-B12D-CD4F0BE90EB0}" srcOrd="4" destOrd="0" presId="urn:microsoft.com/office/officeart/2018/2/layout/IconVerticalSolidList"/>
    <dgm:cxn modelId="{72BBC892-2070-4306-9EC2-442973C9347C}" type="presParOf" srcId="{8F3B52F7-2556-4D41-B12D-CD4F0BE90EB0}" destId="{3E3601A1-A3D1-45B8-B45C-7C3762E51EB1}" srcOrd="0" destOrd="0" presId="urn:microsoft.com/office/officeart/2018/2/layout/IconVerticalSolidList"/>
    <dgm:cxn modelId="{05181E5E-59DD-4FD6-9852-E11C73E2FA90}" type="presParOf" srcId="{8F3B52F7-2556-4D41-B12D-CD4F0BE90EB0}" destId="{287A7BA3-CE78-469F-B52C-0A2218695F4A}" srcOrd="1" destOrd="0" presId="urn:microsoft.com/office/officeart/2018/2/layout/IconVerticalSolidList"/>
    <dgm:cxn modelId="{D0F002C0-C50C-4794-8B7A-E6C6BD30E4EC}" type="presParOf" srcId="{8F3B52F7-2556-4D41-B12D-CD4F0BE90EB0}" destId="{2B89483B-A54A-414C-93C8-487C60C28EF0}" srcOrd="2" destOrd="0" presId="urn:microsoft.com/office/officeart/2018/2/layout/IconVerticalSolidList"/>
    <dgm:cxn modelId="{81B9E138-3F8B-4FAA-A4C5-18140B49F7A7}" type="presParOf" srcId="{8F3B52F7-2556-4D41-B12D-CD4F0BE90EB0}" destId="{376D0258-C723-4820-B3C1-50DC70C6C647}"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7825D83-7909-4C75-B24C-908C60A47798}" type="doc">
      <dgm:prSet loTypeId="urn:microsoft.com/office/officeart/2018/2/layout/IconVerticalSolidList" loCatId="icon" qsTypeId="urn:microsoft.com/office/officeart/2005/8/quickstyle/simple1" qsCatId="simple" csTypeId="urn:microsoft.com/office/officeart/2005/8/colors/accent2_2" csCatId="accent2" phldr="1"/>
      <dgm:spPr/>
      <dgm:t>
        <a:bodyPr/>
        <a:lstStyle/>
        <a:p>
          <a:endParaRPr lang="en-US"/>
        </a:p>
      </dgm:t>
    </dgm:pt>
    <dgm:pt modelId="{F420B784-DC65-434B-9CF5-928B45718874}">
      <dgm:prSet/>
      <dgm:spPr/>
      <dgm:t>
        <a:bodyPr/>
        <a:lstStyle/>
        <a:p>
          <a:r>
            <a:rPr lang="en-US" b="1"/>
            <a:t>The Complete Los Alamos Origins Debate 1995-1997</a:t>
          </a:r>
          <a:endParaRPr lang="en-US"/>
        </a:p>
      </dgm:t>
    </dgm:pt>
    <dgm:pt modelId="{4A4DA57E-3EAA-4F45-9F4F-AAB5F493D082}" type="parTrans" cxnId="{EABC411A-3F57-4FD2-8624-B344519CD9BA}">
      <dgm:prSet/>
      <dgm:spPr/>
      <dgm:t>
        <a:bodyPr/>
        <a:lstStyle/>
        <a:p>
          <a:endParaRPr lang="en-US"/>
        </a:p>
      </dgm:t>
    </dgm:pt>
    <dgm:pt modelId="{D01D33F2-9E41-4513-9364-7230ECAFF4BD}" type="sibTrans" cxnId="{EABC411A-3F57-4FD2-8624-B344519CD9BA}">
      <dgm:prSet/>
      <dgm:spPr/>
      <dgm:t>
        <a:bodyPr/>
        <a:lstStyle/>
        <a:p>
          <a:endParaRPr lang="en-US"/>
        </a:p>
      </dgm:t>
    </dgm:pt>
    <dgm:pt modelId="{70E2D5C5-27C7-419F-8B84-88CFCDEA2E21}">
      <dgm:prSet/>
      <dgm:spPr/>
      <dgm:t>
        <a:bodyPr/>
        <a:lstStyle/>
        <a:p>
          <a:r>
            <a:rPr lang="en-US" b="1"/>
            <a:t>globalflood.org</a:t>
          </a:r>
          <a:endParaRPr lang="en-US"/>
        </a:p>
      </dgm:t>
    </dgm:pt>
    <dgm:pt modelId="{DB60C5EB-C505-44D5-8ED3-71D6EDE09FE2}" type="parTrans" cxnId="{6F2C41C2-FAEF-4F98-9748-64FF7CC53B3B}">
      <dgm:prSet/>
      <dgm:spPr/>
      <dgm:t>
        <a:bodyPr/>
        <a:lstStyle/>
        <a:p>
          <a:endParaRPr lang="en-US"/>
        </a:p>
      </dgm:t>
    </dgm:pt>
    <dgm:pt modelId="{7A05DDF3-0C96-4152-B641-DE5BD69FD2A4}" type="sibTrans" cxnId="{6F2C41C2-FAEF-4F98-9748-64FF7CC53B3B}">
      <dgm:prSet/>
      <dgm:spPr/>
      <dgm:t>
        <a:bodyPr/>
        <a:lstStyle/>
        <a:p>
          <a:endParaRPr lang="en-US"/>
        </a:p>
      </dgm:t>
    </dgm:pt>
    <dgm:pt modelId="{9C07EB36-07F2-4CBD-80E0-24856D15E2A5}" type="pres">
      <dgm:prSet presAssocID="{67825D83-7909-4C75-B24C-908C60A47798}" presName="root" presStyleCnt="0">
        <dgm:presLayoutVars>
          <dgm:dir/>
          <dgm:resizeHandles val="exact"/>
        </dgm:presLayoutVars>
      </dgm:prSet>
      <dgm:spPr/>
    </dgm:pt>
    <dgm:pt modelId="{6B8916C7-0821-4EF1-A8B5-50C28B962E1F}" type="pres">
      <dgm:prSet presAssocID="{F420B784-DC65-434B-9CF5-928B45718874}" presName="compNode" presStyleCnt="0"/>
      <dgm:spPr/>
    </dgm:pt>
    <dgm:pt modelId="{1572EA3F-5BE4-4B5F-B588-A58FDCE82414}" type="pres">
      <dgm:prSet presAssocID="{F420B784-DC65-434B-9CF5-928B45718874}" presName="bgRect" presStyleLbl="bgShp" presStyleIdx="0" presStyleCnt="2"/>
      <dgm:spPr/>
    </dgm:pt>
    <dgm:pt modelId="{4B357F36-131D-4DB3-8702-063A8099B5CE}" type="pres">
      <dgm:prSet presAssocID="{F420B784-DC65-434B-9CF5-928B45718874}" presName="iconRect" presStyleLbl="node1" presStyleIdx="0" presStyleCnt="2"/>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Gavel"/>
        </a:ext>
      </dgm:extLst>
    </dgm:pt>
    <dgm:pt modelId="{6C13CD2F-CCFE-4F17-A9D1-5FF9A40C93AD}" type="pres">
      <dgm:prSet presAssocID="{F420B784-DC65-434B-9CF5-928B45718874}" presName="spaceRect" presStyleCnt="0"/>
      <dgm:spPr/>
    </dgm:pt>
    <dgm:pt modelId="{85F56A3C-E0C1-404F-9292-0846E7A378C2}" type="pres">
      <dgm:prSet presAssocID="{F420B784-DC65-434B-9CF5-928B45718874}" presName="parTx" presStyleLbl="revTx" presStyleIdx="0" presStyleCnt="2">
        <dgm:presLayoutVars>
          <dgm:chMax val="0"/>
          <dgm:chPref val="0"/>
        </dgm:presLayoutVars>
      </dgm:prSet>
      <dgm:spPr/>
    </dgm:pt>
    <dgm:pt modelId="{CBCBA490-F4B6-45C7-9B9A-F73210782A55}" type="pres">
      <dgm:prSet presAssocID="{D01D33F2-9E41-4513-9364-7230ECAFF4BD}" presName="sibTrans" presStyleCnt="0"/>
      <dgm:spPr/>
    </dgm:pt>
    <dgm:pt modelId="{2B00312F-4434-4E91-B1F9-F35F71117D70}" type="pres">
      <dgm:prSet presAssocID="{70E2D5C5-27C7-419F-8B84-88CFCDEA2E21}" presName="compNode" presStyleCnt="0"/>
      <dgm:spPr/>
    </dgm:pt>
    <dgm:pt modelId="{1BCDA06C-FCED-423A-A322-AF5BD700584C}" type="pres">
      <dgm:prSet presAssocID="{70E2D5C5-27C7-419F-8B84-88CFCDEA2E21}" presName="bgRect" presStyleLbl="bgShp" presStyleIdx="1" presStyleCnt="2"/>
      <dgm:spPr/>
    </dgm:pt>
    <dgm:pt modelId="{3B7DE94F-F1EE-4B12-B4A9-1682C02AE689}" type="pres">
      <dgm:prSet presAssocID="{70E2D5C5-27C7-419F-8B84-88CFCDEA2E21}" presName="iconRect" presStyleLbl="node1" presStyleIdx="1" presStyleCnt="2"/>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Earth Globe Americas"/>
        </a:ext>
      </dgm:extLst>
    </dgm:pt>
    <dgm:pt modelId="{0506F3FB-B423-41A3-ADDC-63013C78BD73}" type="pres">
      <dgm:prSet presAssocID="{70E2D5C5-27C7-419F-8B84-88CFCDEA2E21}" presName="spaceRect" presStyleCnt="0"/>
      <dgm:spPr/>
    </dgm:pt>
    <dgm:pt modelId="{758B2470-F779-4F77-A132-B3EED1FC57CF}" type="pres">
      <dgm:prSet presAssocID="{70E2D5C5-27C7-419F-8B84-88CFCDEA2E21}" presName="parTx" presStyleLbl="revTx" presStyleIdx="1" presStyleCnt="2">
        <dgm:presLayoutVars>
          <dgm:chMax val="0"/>
          <dgm:chPref val="0"/>
        </dgm:presLayoutVars>
      </dgm:prSet>
      <dgm:spPr/>
    </dgm:pt>
  </dgm:ptLst>
  <dgm:cxnLst>
    <dgm:cxn modelId="{EABC411A-3F57-4FD2-8624-B344519CD9BA}" srcId="{67825D83-7909-4C75-B24C-908C60A47798}" destId="{F420B784-DC65-434B-9CF5-928B45718874}" srcOrd="0" destOrd="0" parTransId="{4A4DA57E-3EAA-4F45-9F4F-AAB5F493D082}" sibTransId="{D01D33F2-9E41-4513-9364-7230ECAFF4BD}"/>
    <dgm:cxn modelId="{28883857-B2E4-4F76-9915-86B67D8559F5}" type="presOf" srcId="{70E2D5C5-27C7-419F-8B84-88CFCDEA2E21}" destId="{758B2470-F779-4F77-A132-B3EED1FC57CF}" srcOrd="0" destOrd="0" presId="urn:microsoft.com/office/officeart/2018/2/layout/IconVerticalSolidList"/>
    <dgm:cxn modelId="{F8FA197D-3F52-480D-AC31-ACAF0566A116}" type="presOf" srcId="{F420B784-DC65-434B-9CF5-928B45718874}" destId="{85F56A3C-E0C1-404F-9292-0846E7A378C2}" srcOrd="0" destOrd="0" presId="urn:microsoft.com/office/officeart/2018/2/layout/IconVerticalSolidList"/>
    <dgm:cxn modelId="{1C2DFC8A-FC80-4690-BC03-B9A24E227B26}" type="presOf" srcId="{67825D83-7909-4C75-B24C-908C60A47798}" destId="{9C07EB36-07F2-4CBD-80E0-24856D15E2A5}" srcOrd="0" destOrd="0" presId="urn:microsoft.com/office/officeart/2018/2/layout/IconVerticalSolidList"/>
    <dgm:cxn modelId="{6F2C41C2-FAEF-4F98-9748-64FF7CC53B3B}" srcId="{67825D83-7909-4C75-B24C-908C60A47798}" destId="{70E2D5C5-27C7-419F-8B84-88CFCDEA2E21}" srcOrd="1" destOrd="0" parTransId="{DB60C5EB-C505-44D5-8ED3-71D6EDE09FE2}" sibTransId="{7A05DDF3-0C96-4152-B641-DE5BD69FD2A4}"/>
    <dgm:cxn modelId="{978F3D7D-3610-49FA-B22A-C10D49B64AFF}" type="presParOf" srcId="{9C07EB36-07F2-4CBD-80E0-24856D15E2A5}" destId="{6B8916C7-0821-4EF1-A8B5-50C28B962E1F}" srcOrd="0" destOrd="0" presId="urn:microsoft.com/office/officeart/2018/2/layout/IconVerticalSolidList"/>
    <dgm:cxn modelId="{47AC813F-44F8-4FDC-8C14-09F17B350EAF}" type="presParOf" srcId="{6B8916C7-0821-4EF1-A8B5-50C28B962E1F}" destId="{1572EA3F-5BE4-4B5F-B588-A58FDCE82414}" srcOrd="0" destOrd="0" presId="urn:microsoft.com/office/officeart/2018/2/layout/IconVerticalSolidList"/>
    <dgm:cxn modelId="{15E98531-E343-4E85-8A27-3EF10026179D}" type="presParOf" srcId="{6B8916C7-0821-4EF1-A8B5-50C28B962E1F}" destId="{4B357F36-131D-4DB3-8702-063A8099B5CE}" srcOrd="1" destOrd="0" presId="urn:microsoft.com/office/officeart/2018/2/layout/IconVerticalSolidList"/>
    <dgm:cxn modelId="{AC772989-2272-452F-8303-4C4A017DC9C8}" type="presParOf" srcId="{6B8916C7-0821-4EF1-A8B5-50C28B962E1F}" destId="{6C13CD2F-CCFE-4F17-A9D1-5FF9A40C93AD}" srcOrd="2" destOrd="0" presId="urn:microsoft.com/office/officeart/2018/2/layout/IconVerticalSolidList"/>
    <dgm:cxn modelId="{1A62A98F-31DD-4548-B11A-15F9AACE15E6}" type="presParOf" srcId="{6B8916C7-0821-4EF1-A8B5-50C28B962E1F}" destId="{85F56A3C-E0C1-404F-9292-0846E7A378C2}" srcOrd="3" destOrd="0" presId="urn:microsoft.com/office/officeart/2018/2/layout/IconVerticalSolidList"/>
    <dgm:cxn modelId="{16377059-48F2-40BF-A923-8F5C2C0E18B0}" type="presParOf" srcId="{9C07EB36-07F2-4CBD-80E0-24856D15E2A5}" destId="{CBCBA490-F4B6-45C7-9B9A-F73210782A55}" srcOrd="1" destOrd="0" presId="urn:microsoft.com/office/officeart/2018/2/layout/IconVerticalSolidList"/>
    <dgm:cxn modelId="{8528F954-8C0D-4D0B-999F-6E7CFE4F86F9}" type="presParOf" srcId="{9C07EB36-07F2-4CBD-80E0-24856D15E2A5}" destId="{2B00312F-4434-4E91-B1F9-F35F71117D70}" srcOrd="2" destOrd="0" presId="urn:microsoft.com/office/officeart/2018/2/layout/IconVerticalSolidList"/>
    <dgm:cxn modelId="{93694041-F95C-42E3-8124-051616597F71}" type="presParOf" srcId="{2B00312F-4434-4E91-B1F9-F35F71117D70}" destId="{1BCDA06C-FCED-423A-A322-AF5BD700584C}" srcOrd="0" destOrd="0" presId="urn:microsoft.com/office/officeart/2018/2/layout/IconVerticalSolidList"/>
    <dgm:cxn modelId="{61102FA9-6797-4EC4-849A-2EB0667465C3}" type="presParOf" srcId="{2B00312F-4434-4E91-B1F9-F35F71117D70}" destId="{3B7DE94F-F1EE-4B12-B4A9-1682C02AE689}" srcOrd="1" destOrd="0" presId="urn:microsoft.com/office/officeart/2018/2/layout/IconVerticalSolidList"/>
    <dgm:cxn modelId="{CD888AC4-CC28-493E-AD47-F679F8132EF1}" type="presParOf" srcId="{2B00312F-4434-4E91-B1F9-F35F71117D70}" destId="{0506F3FB-B423-41A3-ADDC-63013C78BD73}" srcOrd="2" destOrd="0" presId="urn:microsoft.com/office/officeart/2018/2/layout/IconVerticalSolidList"/>
    <dgm:cxn modelId="{F0648906-7517-4641-AD90-B7FF0F89D6BA}" type="presParOf" srcId="{2B00312F-4434-4E91-B1F9-F35F71117D70}" destId="{758B2470-F779-4F77-A132-B3EED1FC57CF}"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67825D83-7909-4C75-B24C-908C60A47798}" type="doc">
      <dgm:prSet loTypeId="urn:microsoft.com/office/officeart/2018/2/layout/IconVerticalSolidList" loCatId="icon" qsTypeId="urn:microsoft.com/office/officeart/2005/8/quickstyle/simple1" qsCatId="simple" csTypeId="urn:microsoft.com/office/officeart/2005/8/colors/accent2_2" csCatId="accent2" phldr="1"/>
      <dgm:spPr/>
      <dgm:t>
        <a:bodyPr/>
        <a:lstStyle/>
        <a:p>
          <a:endParaRPr lang="en-US"/>
        </a:p>
      </dgm:t>
    </dgm:pt>
    <dgm:pt modelId="{F420B784-DC65-434B-9CF5-928B45718874}">
      <dgm:prSet/>
      <dgm:spPr/>
      <dgm:t>
        <a:bodyPr/>
        <a:lstStyle/>
        <a:p>
          <a:r>
            <a:rPr lang="en-US" b="1"/>
            <a:t>Genetic Entropy</a:t>
          </a:r>
          <a:endParaRPr lang="en-US"/>
        </a:p>
      </dgm:t>
    </dgm:pt>
    <dgm:pt modelId="{4A4DA57E-3EAA-4F45-9F4F-AAB5F493D082}" type="parTrans" cxnId="{EABC411A-3F57-4FD2-8624-B344519CD9BA}">
      <dgm:prSet/>
      <dgm:spPr/>
      <dgm:t>
        <a:bodyPr/>
        <a:lstStyle/>
        <a:p>
          <a:endParaRPr lang="en-US"/>
        </a:p>
      </dgm:t>
    </dgm:pt>
    <dgm:pt modelId="{D01D33F2-9E41-4513-9364-7230ECAFF4BD}" type="sibTrans" cxnId="{EABC411A-3F57-4FD2-8624-B344519CD9BA}">
      <dgm:prSet/>
      <dgm:spPr/>
      <dgm:t>
        <a:bodyPr/>
        <a:lstStyle/>
        <a:p>
          <a:endParaRPr lang="en-US"/>
        </a:p>
      </dgm:t>
    </dgm:pt>
    <dgm:pt modelId="{70E2D5C5-27C7-419F-8B84-88CFCDEA2E21}">
      <dgm:prSet/>
      <dgm:spPr/>
      <dgm:t>
        <a:bodyPr/>
        <a:lstStyle/>
        <a:p>
          <a:r>
            <a:rPr lang="en-US" b="1" dirty="0"/>
            <a:t>Mendel’s Accountant</a:t>
          </a:r>
          <a:endParaRPr lang="en-US" dirty="0"/>
        </a:p>
      </dgm:t>
    </dgm:pt>
    <dgm:pt modelId="{DB60C5EB-C505-44D5-8ED3-71D6EDE09FE2}" type="parTrans" cxnId="{6F2C41C2-FAEF-4F98-9748-64FF7CC53B3B}">
      <dgm:prSet/>
      <dgm:spPr/>
      <dgm:t>
        <a:bodyPr/>
        <a:lstStyle/>
        <a:p>
          <a:endParaRPr lang="en-US"/>
        </a:p>
      </dgm:t>
    </dgm:pt>
    <dgm:pt modelId="{7A05DDF3-0C96-4152-B641-DE5BD69FD2A4}" type="sibTrans" cxnId="{6F2C41C2-FAEF-4F98-9748-64FF7CC53B3B}">
      <dgm:prSet/>
      <dgm:spPr/>
      <dgm:t>
        <a:bodyPr/>
        <a:lstStyle/>
        <a:p>
          <a:endParaRPr lang="en-US"/>
        </a:p>
      </dgm:t>
    </dgm:pt>
    <dgm:pt modelId="{9C07EB36-07F2-4CBD-80E0-24856D15E2A5}" type="pres">
      <dgm:prSet presAssocID="{67825D83-7909-4C75-B24C-908C60A47798}" presName="root" presStyleCnt="0">
        <dgm:presLayoutVars>
          <dgm:dir/>
          <dgm:resizeHandles val="exact"/>
        </dgm:presLayoutVars>
      </dgm:prSet>
      <dgm:spPr/>
    </dgm:pt>
    <dgm:pt modelId="{6B8916C7-0821-4EF1-A8B5-50C28B962E1F}" type="pres">
      <dgm:prSet presAssocID="{F420B784-DC65-434B-9CF5-928B45718874}" presName="compNode" presStyleCnt="0"/>
      <dgm:spPr/>
    </dgm:pt>
    <dgm:pt modelId="{1572EA3F-5BE4-4B5F-B588-A58FDCE82414}" type="pres">
      <dgm:prSet presAssocID="{F420B784-DC65-434B-9CF5-928B45718874}" presName="bgRect" presStyleLbl="bgShp" presStyleIdx="0" presStyleCnt="2"/>
      <dgm:spPr/>
    </dgm:pt>
    <dgm:pt modelId="{4B357F36-131D-4DB3-8702-063A8099B5CE}" type="pres">
      <dgm:prSet presAssocID="{F420B784-DC65-434B-9CF5-928B45718874}" presName="iconRect" presStyleLbl="node1" presStyleIdx="0" presStyleCnt="2"/>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DNA"/>
        </a:ext>
      </dgm:extLst>
    </dgm:pt>
    <dgm:pt modelId="{6C13CD2F-CCFE-4F17-A9D1-5FF9A40C93AD}" type="pres">
      <dgm:prSet presAssocID="{F420B784-DC65-434B-9CF5-928B45718874}" presName="spaceRect" presStyleCnt="0"/>
      <dgm:spPr/>
    </dgm:pt>
    <dgm:pt modelId="{85F56A3C-E0C1-404F-9292-0846E7A378C2}" type="pres">
      <dgm:prSet presAssocID="{F420B784-DC65-434B-9CF5-928B45718874}" presName="parTx" presStyleLbl="revTx" presStyleIdx="0" presStyleCnt="2">
        <dgm:presLayoutVars>
          <dgm:chMax val="0"/>
          <dgm:chPref val="0"/>
        </dgm:presLayoutVars>
      </dgm:prSet>
      <dgm:spPr/>
    </dgm:pt>
    <dgm:pt modelId="{CBCBA490-F4B6-45C7-9B9A-F73210782A55}" type="pres">
      <dgm:prSet presAssocID="{D01D33F2-9E41-4513-9364-7230ECAFF4BD}" presName="sibTrans" presStyleCnt="0"/>
      <dgm:spPr/>
    </dgm:pt>
    <dgm:pt modelId="{2B00312F-4434-4E91-B1F9-F35F71117D70}" type="pres">
      <dgm:prSet presAssocID="{70E2D5C5-27C7-419F-8B84-88CFCDEA2E21}" presName="compNode" presStyleCnt="0"/>
      <dgm:spPr/>
    </dgm:pt>
    <dgm:pt modelId="{1BCDA06C-FCED-423A-A322-AF5BD700584C}" type="pres">
      <dgm:prSet presAssocID="{70E2D5C5-27C7-419F-8B84-88CFCDEA2E21}" presName="bgRect" presStyleLbl="bgShp" presStyleIdx="1" presStyleCnt="2" custLinFactNeighborX="1120" custLinFactNeighborY="8228"/>
      <dgm:spPr/>
    </dgm:pt>
    <dgm:pt modelId="{3B7DE94F-F1EE-4B12-B4A9-1682C02AE689}" type="pres">
      <dgm:prSet presAssocID="{70E2D5C5-27C7-419F-8B84-88CFCDEA2E21}" presName="iconRect" presStyleLbl="node1" presStyleIdx="1" presStyleCnt="2"/>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a:ln>
          <a:noFill/>
        </a:ln>
      </dgm:spPr>
      <dgm:extLst>
        <a:ext uri="{E40237B7-FDA0-4F09-8148-C483321AD2D9}">
          <dgm14:cNvPr xmlns:dgm14="http://schemas.microsoft.com/office/drawing/2010/diagram" id="0" name="" descr="Abacus outline"/>
        </a:ext>
      </dgm:extLst>
    </dgm:pt>
    <dgm:pt modelId="{0506F3FB-B423-41A3-ADDC-63013C78BD73}" type="pres">
      <dgm:prSet presAssocID="{70E2D5C5-27C7-419F-8B84-88CFCDEA2E21}" presName="spaceRect" presStyleCnt="0"/>
      <dgm:spPr/>
    </dgm:pt>
    <dgm:pt modelId="{758B2470-F779-4F77-A132-B3EED1FC57CF}" type="pres">
      <dgm:prSet presAssocID="{70E2D5C5-27C7-419F-8B84-88CFCDEA2E21}" presName="parTx" presStyleLbl="revTx" presStyleIdx="1" presStyleCnt="2">
        <dgm:presLayoutVars>
          <dgm:chMax val="0"/>
          <dgm:chPref val="0"/>
        </dgm:presLayoutVars>
      </dgm:prSet>
      <dgm:spPr/>
    </dgm:pt>
  </dgm:ptLst>
  <dgm:cxnLst>
    <dgm:cxn modelId="{EABC411A-3F57-4FD2-8624-B344519CD9BA}" srcId="{67825D83-7909-4C75-B24C-908C60A47798}" destId="{F420B784-DC65-434B-9CF5-928B45718874}" srcOrd="0" destOrd="0" parTransId="{4A4DA57E-3EAA-4F45-9F4F-AAB5F493D082}" sibTransId="{D01D33F2-9E41-4513-9364-7230ECAFF4BD}"/>
    <dgm:cxn modelId="{28883857-B2E4-4F76-9915-86B67D8559F5}" type="presOf" srcId="{70E2D5C5-27C7-419F-8B84-88CFCDEA2E21}" destId="{758B2470-F779-4F77-A132-B3EED1FC57CF}" srcOrd="0" destOrd="0" presId="urn:microsoft.com/office/officeart/2018/2/layout/IconVerticalSolidList"/>
    <dgm:cxn modelId="{F8FA197D-3F52-480D-AC31-ACAF0566A116}" type="presOf" srcId="{F420B784-DC65-434B-9CF5-928B45718874}" destId="{85F56A3C-E0C1-404F-9292-0846E7A378C2}" srcOrd="0" destOrd="0" presId="urn:microsoft.com/office/officeart/2018/2/layout/IconVerticalSolidList"/>
    <dgm:cxn modelId="{1C2DFC8A-FC80-4690-BC03-B9A24E227B26}" type="presOf" srcId="{67825D83-7909-4C75-B24C-908C60A47798}" destId="{9C07EB36-07F2-4CBD-80E0-24856D15E2A5}" srcOrd="0" destOrd="0" presId="urn:microsoft.com/office/officeart/2018/2/layout/IconVerticalSolidList"/>
    <dgm:cxn modelId="{6F2C41C2-FAEF-4F98-9748-64FF7CC53B3B}" srcId="{67825D83-7909-4C75-B24C-908C60A47798}" destId="{70E2D5C5-27C7-419F-8B84-88CFCDEA2E21}" srcOrd="1" destOrd="0" parTransId="{DB60C5EB-C505-44D5-8ED3-71D6EDE09FE2}" sibTransId="{7A05DDF3-0C96-4152-B641-DE5BD69FD2A4}"/>
    <dgm:cxn modelId="{978F3D7D-3610-49FA-B22A-C10D49B64AFF}" type="presParOf" srcId="{9C07EB36-07F2-4CBD-80E0-24856D15E2A5}" destId="{6B8916C7-0821-4EF1-A8B5-50C28B962E1F}" srcOrd="0" destOrd="0" presId="urn:microsoft.com/office/officeart/2018/2/layout/IconVerticalSolidList"/>
    <dgm:cxn modelId="{47AC813F-44F8-4FDC-8C14-09F17B350EAF}" type="presParOf" srcId="{6B8916C7-0821-4EF1-A8B5-50C28B962E1F}" destId="{1572EA3F-5BE4-4B5F-B588-A58FDCE82414}" srcOrd="0" destOrd="0" presId="urn:microsoft.com/office/officeart/2018/2/layout/IconVerticalSolidList"/>
    <dgm:cxn modelId="{15E98531-E343-4E85-8A27-3EF10026179D}" type="presParOf" srcId="{6B8916C7-0821-4EF1-A8B5-50C28B962E1F}" destId="{4B357F36-131D-4DB3-8702-063A8099B5CE}" srcOrd="1" destOrd="0" presId="urn:microsoft.com/office/officeart/2018/2/layout/IconVerticalSolidList"/>
    <dgm:cxn modelId="{AC772989-2272-452F-8303-4C4A017DC9C8}" type="presParOf" srcId="{6B8916C7-0821-4EF1-A8B5-50C28B962E1F}" destId="{6C13CD2F-CCFE-4F17-A9D1-5FF9A40C93AD}" srcOrd="2" destOrd="0" presId="urn:microsoft.com/office/officeart/2018/2/layout/IconVerticalSolidList"/>
    <dgm:cxn modelId="{1A62A98F-31DD-4548-B11A-15F9AACE15E6}" type="presParOf" srcId="{6B8916C7-0821-4EF1-A8B5-50C28B962E1F}" destId="{85F56A3C-E0C1-404F-9292-0846E7A378C2}" srcOrd="3" destOrd="0" presId="urn:microsoft.com/office/officeart/2018/2/layout/IconVerticalSolidList"/>
    <dgm:cxn modelId="{16377059-48F2-40BF-A923-8F5C2C0E18B0}" type="presParOf" srcId="{9C07EB36-07F2-4CBD-80E0-24856D15E2A5}" destId="{CBCBA490-F4B6-45C7-9B9A-F73210782A55}" srcOrd="1" destOrd="0" presId="urn:microsoft.com/office/officeart/2018/2/layout/IconVerticalSolidList"/>
    <dgm:cxn modelId="{8528F954-8C0D-4D0B-999F-6E7CFE4F86F9}" type="presParOf" srcId="{9C07EB36-07F2-4CBD-80E0-24856D15E2A5}" destId="{2B00312F-4434-4E91-B1F9-F35F71117D70}" srcOrd="2" destOrd="0" presId="urn:microsoft.com/office/officeart/2018/2/layout/IconVerticalSolidList"/>
    <dgm:cxn modelId="{93694041-F95C-42E3-8124-051616597F71}" type="presParOf" srcId="{2B00312F-4434-4E91-B1F9-F35F71117D70}" destId="{1BCDA06C-FCED-423A-A322-AF5BD700584C}" srcOrd="0" destOrd="0" presId="urn:microsoft.com/office/officeart/2018/2/layout/IconVerticalSolidList"/>
    <dgm:cxn modelId="{61102FA9-6797-4EC4-849A-2EB0667465C3}" type="presParOf" srcId="{2B00312F-4434-4E91-B1F9-F35F71117D70}" destId="{3B7DE94F-F1EE-4B12-B4A9-1682C02AE689}" srcOrd="1" destOrd="0" presId="urn:microsoft.com/office/officeart/2018/2/layout/IconVerticalSolidList"/>
    <dgm:cxn modelId="{CD888AC4-CC28-493E-AD47-F679F8132EF1}" type="presParOf" srcId="{2B00312F-4434-4E91-B1F9-F35F71117D70}" destId="{0506F3FB-B423-41A3-ADDC-63013C78BD73}" srcOrd="2" destOrd="0" presId="urn:microsoft.com/office/officeart/2018/2/layout/IconVerticalSolidList"/>
    <dgm:cxn modelId="{F0648906-7517-4641-AD90-B7FF0F89D6BA}" type="presParOf" srcId="{2B00312F-4434-4E91-B1F9-F35F71117D70}" destId="{758B2470-F779-4F77-A132-B3EED1FC57CF}"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572EA3F-5BE4-4B5F-B588-A58FDCE82414}">
      <dsp:nvSpPr>
        <dsp:cNvPr id="0" name=""/>
        <dsp:cNvSpPr/>
      </dsp:nvSpPr>
      <dsp:spPr>
        <a:xfrm>
          <a:off x="0" y="448"/>
          <a:ext cx="7420819" cy="1050214"/>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B357F36-131D-4DB3-8702-063A8099B5CE}">
      <dsp:nvSpPr>
        <dsp:cNvPr id="0" name=""/>
        <dsp:cNvSpPr/>
      </dsp:nvSpPr>
      <dsp:spPr>
        <a:xfrm>
          <a:off x="317689" y="236747"/>
          <a:ext cx="577618" cy="577618"/>
        </a:xfrm>
        <a:prstGeom prst="rect">
          <a:avLst/>
        </a:prstGeom>
        <a:blipFill>
          <a:blip xmlns:r="http://schemas.openxmlformats.org/officeDocument/2006/relationships" r:embed="rId1">
            <a:extLst>
              <a:ext uri="{837473B0-CC2E-450A-ABE3-18F120FF3D39}">
                <a1611:picAttrSrcUrl xmlns:a1611="http://schemas.microsoft.com/office/drawing/2016/11/main" r:id="rId2"/>
              </a:ext>
            </a:extLst>
          </a:blip>
          <a:srcRect/>
          <a:stretch>
            <a:fillRect l="-25000" r="-25000"/>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85F56A3C-E0C1-404F-9292-0846E7A378C2}">
      <dsp:nvSpPr>
        <dsp:cNvPr id="0" name=""/>
        <dsp:cNvSpPr/>
      </dsp:nvSpPr>
      <dsp:spPr>
        <a:xfrm>
          <a:off x="1212997" y="448"/>
          <a:ext cx="6207821" cy="105021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1148" tIns="111148" rIns="111148" bIns="111148" numCol="1" spcCol="1270" anchor="ctr" anchorCtr="0">
          <a:noAutofit/>
        </a:bodyPr>
        <a:lstStyle/>
        <a:p>
          <a:pPr marL="0" lvl="0" indent="0" algn="l" defTabSz="1022350">
            <a:lnSpc>
              <a:spcPct val="100000"/>
            </a:lnSpc>
            <a:spcBef>
              <a:spcPct val="0"/>
            </a:spcBef>
            <a:spcAft>
              <a:spcPct val="35000"/>
            </a:spcAft>
            <a:buNone/>
          </a:pPr>
          <a:r>
            <a:rPr lang="en-US" sz="2300" b="1" kern="1200" dirty="0"/>
            <a:t>It’s not important – just ignore the issue</a:t>
          </a:r>
          <a:endParaRPr lang="en-US" sz="2300" kern="1200" dirty="0"/>
        </a:p>
      </dsp:txBody>
      <dsp:txXfrm>
        <a:off x="1212997" y="448"/>
        <a:ext cx="6207821" cy="1050214"/>
      </dsp:txXfrm>
    </dsp:sp>
    <dsp:sp modelId="{1BCDA06C-FCED-423A-A322-AF5BD700584C}">
      <dsp:nvSpPr>
        <dsp:cNvPr id="0" name=""/>
        <dsp:cNvSpPr/>
      </dsp:nvSpPr>
      <dsp:spPr>
        <a:xfrm>
          <a:off x="0" y="1355246"/>
          <a:ext cx="7420819" cy="1050214"/>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B7DE94F-F1EE-4B12-B4A9-1682C02AE689}">
      <dsp:nvSpPr>
        <dsp:cNvPr id="0" name=""/>
        <dsp:cNvSpPr/>
      </dsp:nvSpPr>
      <dsp:spPr>
        <a:xfrm>
          <a:off x="317689" y="1549515"/>
          <a:ext cx="577618" cy="577618"/>
        </a:xfrm>
        <a:prstGeom prst="rect">
          <a:avLst/>
        </a:prstGeom>
        <a:blipFill>
          <a:blip xmlns:r="http://schemas.openxmlformats.org/officeDocument/2006/relationships" r:embed="rId3"/>
          <a:srcRect/>
          <a:stretch>
            <a:fillRect l="-18000" r="-18000"/>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758B2470-F779-4F77-A132-B3EED1FC57CF}">
      <dsp:nvSpPr>
        <dsp:cNvPr id="0" name=""/>
        <dsp:cNvSpPr/>
      </dsp:nvSpPr>
      <dsp:spPr>
        <a:xfrm>
          <a:off x="1212997" y="1313217"/>
          <a:ext cx="6207821" cy="105021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1148" tIns="111148" rIns="111148" bIns="111148" numCol="1" spcCol="1270" anchor="ctr" anchorCtr="0">
          <a:noAutofit/>
        </a:bodyPr>
        <a:lstStyle/>
        <a:p>
          <a:pPr marL="0" lvl="0" indent="0" algn="l" defTabSz="1022350">
            <a:lnSpc>
              <a:spcPct val="100000"/>
            </a:lnSpc>
            <a:spcBef>
              <a:spcPct val="0"/>
            </a:spcBef>
            <a:spcAft>
              <a:spcPct val="35000"/>
            </a:spcAft>
            <a:buNone/>
          </a:pPr>
          <a:r>
            <a:rPr lang="en-US" sz="2300" b="1" kern="1200" dirty="0"/>
            <a:t>Accept mainstream science  - fit that into the Bible</a:t>
          </a:r>
          <a:endParaRPr lang="en-US" sz="2300" kern="1200" dirty="0"/>
        </a:p>
      </dsp:txBody>
      <dsp:txXfrm>
        <a:off x="1212997" y="1313217"/>
        <a:ext cx="6207821" cy="1050214"/>
      </dsp:txXfrm>
    </dsp:sp>
    <dsp:sp modelId="{3E3601A1-A3D1-45B8-B45C-7C3762E51EB1}">
      <dsp:nvSpPr>
        <dsp:cNvPr id="0" name=""/>
        <dsp:cNvSpPr/>
      </dsp:nvSpPr>
      <dsp:spPr>
        <a:xfrm>
          <a:off x="0" y="2625985"/>
          <a:ext cx="7420819" cy="1050214"/>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87A7BA3-CE78-469F-B52C-0A2218695F4A}">
      <dsp:nvSpPr>
        <dsp:cNvPr id="0" name=""/>
        <dsp:cNvSpPr/>
      </dsp:nvSpPr>
      <dsp:spPr>
        <a:xfrm>
          <a:off x="317689" y="2862283"/>
          <a:ext cx="577618" cy="577618"/>
        </a:xfrm>
        <a:prstGeom prst="rect">
          <a:avLst/>
        </a:prstGeom>
        <a:blipFill>
          <a:blip xmlns:r="http://schemas.openxmlformats.org/officeDocument/2006/relationships" r:embed="rId4"/>
          <a:srcRect/>
          <a:stretch>
            <a:fillRect t="-1000" b="-1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76D0258-C723-4820-B3C1-50DC70C6C647}">
      <dsp:nvSpPr>
        <dsp:cNvPr id="0" name=""/>
        <dsp:cNvSpPr/>
      </dsp:nvSpPr>
      <dsp:spPr>
        <a:xfrm>
          <a:off x="1212997" y="2625985"/>
          <a:ext cx="6207821" cy="105021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1148" tIns="111148" rIns="111148" bIns="111148" numCol="1" spcCol="1270" anchor="ctr" anchorCtr="0">
          <a:noAutofit/>
        </a:bodyPr>
        <a:lstStyle/>
        <a:p>
          <a:pPr marL="0" lvl="0" indent="0" algn="l" defTabSz="1022350">
            <a:lnSpc>
              <a:spcPct val="100000"/>
            </a:lnSpc>
            <a:spcBef>
              <a:spcPct val="0"/>
            </a:spcBef>
            <a:spcAft>
              <a:spcPct val="35000"/>
            </a:spcAft>
            <a:buNone/>
          </a:pPr>
          <a:r>
            <a:rPr lang="en-US" sz="2300" b="1" kern="1200" dirty="0"/>
            <a:t>Start with the Bible – interpret all scientific data within the Biblical framework</a:t>
          </a:r>
        </a:p>
      </dsp:txBody>
      <dsp:txXfrm>
        <a:off x="1212997" y="2625985"/>
        <a:ext cx="6207821" cy="105021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572EA3F-5BE4-4B5F-B588-A58FDCE82414}">
      <dsp:nvSpPr>
        <dsp:cNvPr id="0" name=""/>
        <dsp:cNvSpPr/>
      </dsp:nvSpPr>
      <dsp:spPr>
        <a:xfrm>
          <a:off x="0" y="597455"/>
          <a:ext cx="7420819" cy="1102994"/>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B357F36-131D-4DB3-8702-063A8099B5CE}">
      <dsp:nvSpPr>
        <dsp:cNvPr id="0" name=""/>
        <dsp:cNvSpPr/>
      </dsp:nvSpPr>
      <dsp:spPr>
        <a:xfrm>
          <a:off x="333655" y="845629"/>
          <a:ext cx="606647" cy="606647"/>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85F56A3C-E0C1-404F-9292-0846E7A378C2}">
      <dsp:nvSpPr>
        <dsp:cNvPr id="0" name=""/>
        <dsp:cNvSpPr/>
      </dsp:nvSpPr>
      <dsp:spPr>
        <a:xfrm>
          <a:off x="1273958" y="597455"/>
          <a:ext cx="6146860" cy="110299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6734" tIns="116734" rIns="116734" bIns="116734" numCol="1" spcCol="1270" anchor="ctr" anchorCtr="0">
          <a:noAutofit/>
        </a:bodyPr>
        <a:lstStyle/>
        <a:p>
          <a:pPr marL="0" lvl="0" indent="0" algn="l" defTabSz="1111250">
            <a:lnSpc>
              <a:spcPct val="90000"/>
            </a:lnSpc>
            <a:spcBef>
              <a:spcPct val="0"/>
            </a:spcBef>
            <a:spcAft>
              <a:spcPct val="35000"/>
            </a:spcAft>
            <a:buNone/>
          </a:pPr>
          <a:r>
            <a:rPr lang="en-US" sz="2500" b="1" kern="1200"/>
            <a:t>The Complete Los Alamos Origins Debate 1995-1997</a:t>
          </a:r>
          <a:endParaRPr lang="en-US" sz="2500" kern="1200"/>
        </a:p>
      </dsp:txBody>
      <dsp:txXfrm>
        <a:off x="1273958" y="597455"/>
        <a:ext cx="6146860" cy="1102994"/>
      </dsp:txXfrm>
    </dsp:sp>
    <dsp:sp modelId="{1BCDA06C-FCED-423A-A322-AF5BD700584C}">
      <dsp:nvSpPr>
        <dsp:cNvPr id="0" name=""/>
        <dsp:cNvSpPr/>
      </dsp:nvSpPr>
      <dsp:spPr>
        <a:xfrm>
          <a:off x="0" y="1976198"/>
          <a:ext cx="7420819" cy="1102994"/>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B7DE94F-F1EE-4B12-B4A9-1682C02AE689}">
      <dsp:nvSpPr>
        <dsp:cNvPr id="0" name=""/>
        <dsp:cNvSpPr/>
      </dsp:nvSpPr>
      <dsp:spPr>
        <a:xfrm>
          <a:off x="333655" y="2224372"/>
          <a:ext cx="606647" cy="606647"/>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758B2470-F779-4F77-A132-B3EED1FC57CF}">
      <dsp:nvSpPr>
        <dsp:cNvPr id="0" name=""/>
        <dsp:cNvSpPr/>
      </dsp:nvSpPr>
      <dsp:spPr>
        <a:xfrm>
          <a:off x="1273958" y="1976198"/>
          <a:ext cx="6146860" cy="110299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6734" tIns="116734" rIns="116734" bIns="116734" numCol="1" spcCol="1270" anchor="ctr" anchorCtr="0">
          <a:noAutofit/>
        </a:bodyPr>
        <a:lstStyle/>
        <a:p>
          <a:pPr marL="0" lvl="0" indent="0" algn="l" defTabSz="1111250">
            <a:lnSpc>
              <a:spcPct val="90000"/>
            </a:lnSpc>
            <a:spcBef>
              <a:spcPct val="0"/>
            </a:spcBef>
            <a:spcAft>
              <a:spcPct val="35000"/>
            </a:spcAft>
            <a:buNone/>
          </a:pPr>
          <a:r>
            <a:rPr lang="en-US" sz="2500" b="1" kern="1200"/>
            <a:t>globalflood.org</a:t>
          </a:r>
          <a:endParaRPr lang="en-US" sz="2500" kern="1200"/>
        </a:p>
      </dsp:txBody>
      <dsp:txXfrm>
        <a:off x="1273958" y="1976198"/>
        <a:ext cx="6146860" cy="110299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572EA3F-5BE4-4B5F-B588-A58FDCE82414}">
      <dsp:nvSpPr>
        <dsp:cNvPr id="0" name=""/>
        <dsp:cNvSpPr/>
      </dsp:nvSpPr>
      <dsp:spPr>
        <a:xfrm>
          <a:off x="0" y="597455"/>
          <a:ext cx="7420819" cy="1102994"/>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B357F36-131D-4DB3-8702-063A8099B5CE}">
      <dsp:nvSpPr>
        <dsp:cNvPr id="0" name=""/>
        <dsp:cNvSpPr/>
      </dsp:nvSpPr>
      <dsp:spPr>
        <a:xfrm>
          <a:off x="333655" y="845629"/>
          <a:ext cx="606647" cy="606647"/>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85F56A3C-E0C1-404F-9292-0846E7A378C2}">
      <dsp:nvSpPr>
        <dsp:cNvPr id="0" name=""/>
        <dsp:cNvSpPr/>
      </dsp:nvSpPr>
      <dsp:spPr>
        <a:xfrm>
          <a:off x="1273958" y="597455"/>
          <a:ext cx="6146860" cy="110299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6734" tIns="116734" rIns="116734" bIns="116734" numCol="1" spcCol="1270" anchor="ctr" anchorCtr="0">
          <a:noAutofit/>
        </a:bodyPr>
        <a:lstStyle/>
        <a:p>
          <a:pPr marL="0" lvl="0" indent="0" algn="l" defTabSz="1111250">
            <a:lnSpc>
              <a:spcPct val="90000"/>
            </a:lnSpc>
            <a:spcBef>
              <a:spcPct val="0"/>
            </a:spcBef>
            <a:spcAft>
              <a:spcPct val="35000"/>
            </a:spcAft>
            <a:buNone/>
          </a:pPr>
          <a:r>
            <a:rPr lang="en-US" sz="2500" b="1" kern="1200"/>
            <a:t>Genetic Entropy</a:t>
          </a:r>
          <a:endParaRPr lang="en-US" sz="2500" kern="1200"/>
        </a:p>
      </dsp:txBody>
      <dsp:txXfrm>
        <a:off x="1273958" y="597455"/>
        <a:ext cx="6146860" cy="1102994"/>
      </dsp:txXfrm>
    </dsp:sp>
    <dsp:sp modelId="{1BCDA06C-FCED-423A-A322-AF5BD700584C}">
      <dsp:nvSpPr>
        <dsp:cNvPr id="0" name=""/>
        <dsp:cNvSpPr/>
      </dsp:nvSpPr>
      <dsp:spPr>
        <a:xfrm>
          <a:off x="0" y="2066953"/>
          <a:ext cx="7420819" cy="1102994"/>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B7DE94F-F1EE-4B12-B4A9-1682C02AE689}">
      <dsp:nvSpPr>
        <dsp:cNvPr id="0" name=""/>
        <dsp:cNvSpPr/>
      </dsp:nvSpPr>
      <dsp:spPr>
        <a:xfrm>
          <a:off x="333655" y="2224372"/>
          <a:ext cx="606647" cy="606647"/>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758B2470-F779-4F77-A132-B3EED1FC57CF}">
      <dsp:nvSpPr>
        <dsp:cNvPr id="0" name=""/>
        <dsp:cNvSpPr/>
      </dsp:nvSpPr>
      <dsp:spPr>
        <a:xfrm>
          <a:off x="1273958" y="1976198"/>
          <a:ext cx="6146860" cy="110299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6734" tIns="116734" rIns="116734" bIns="116734" numCol="1" spcCol="1270" anchor="ctr" anchorCtr="0">
          <a:noAutofit/>
        </a:bodyPr>
        <a:lstStyle/>
        <a:p>
          <a:pPr marL="0" lvl="0" indent="0" algn="l" defTabSz="1111250">
            <a:lnSpc>
              <a:spcPct val="90000"/>
            </a:lnSpc>
            <a:spcBef>
              <a:spcPct val="0"/>
            </a:spcBef>
            <a:spcAft>
              <a:spcPct val="35000"/>
            </a:spcAft>
            <a:buNone/>
          </a:pPr>
          <a:r>
            <a:rPr lang="en-US" sz="2500" b="1" kern="1200" dirty="0"/>
            <a:t>Mendel’s Accountant</a:t>
          </a:r>
          <a:endParaRPr lang="en-US" sz="2500" kern="1200" dirty="0"/>
        </a:p>
      </dsp:txBody>
      <dsp:txXfrm>
        <a:off x="1273958" y="1976198"/>
        <a:ext cx="6146860" cy="1102994"/>
      </dsp:txXfrm>
    </dsp:sp>
  </dsp:spTree>
</dsp:drawing>
</file>

<file path=ppt/diagrams/layout1.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2.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3.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54459878-C319-6BF3-52DC-16FA4340A6CA}"/>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C82FA7FC-DFAE-8499-5A3E-AD9648D7FCA1}"/>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58BFD57-AB0A-470B-A7AF-56DFE7B5174A}" type="datetimeFigureOut">
              <a:rPr lang="en-US" smtClean="0"/>
              <a:t>6/16/2024</a:t>
            </a:fld>
            <a:endParaRPr lang="en-US" dirty="0"/>
          </a:p>
        </p:txBody>
      </p:sp>
      <p:sp>
        <p:nvSpPr>
          <p:cNvPr id="4" name="Footer Placeholder 3">
            <a:extLst>
              <a:ext uri="{FF2B5EF4-FFF2-40B4-BE49-F238E27FC236}">
                <a16:creationId xmlns:a16="http://schemas.microsoft.com/office/drawing/2014/main" id="{4C9C12BB-9544-9F9A-BEDA-E71686438591}"/>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7D1E77E4-B9A2-A882-9240-3AE65EE21768}"/>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E9D61A1-75D9-49F7-83EB-F5872642613A}" type="slidenum">
              <a:rPr lang="en-US" smtClean="0"/>
              <a:t>‹#›</a:t>
            </a:fld>
            <a:endParaRPr lang="en-US" dirty="0"/>
          </a:p>
        </p:txBody>
      </p:sp>
    </p:spTree>
    <p:extLst>
      <p:ext uri="{BB962C8B-B14F-4D97-AF65-F5344CB8AC3E}">
        <p14:creationId xmlns:p14="http://schemas.microsoft.com/office/powerpoint/2010/main" val="14773272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4B3339F-6CEA-4641-BE08-40DAFD6FCF25}" type="datetimeFigureOut">
              <a:rPr lang="en-US" smtClean="0"/>
              <a:t>6/16/2024</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F75CB5-5666-5049-9AE0-38EFD385C21E}" type="slidenum">
              <a:rPr lang="en-US" smtClean="0"/>
              <a:t>‹#›</a:t>
            </a:fld>
            <a:endParaRPr lang="en-US" dirty="0"/>
          </a:p>
        </p:txBody>
      </p:sp>
    </p:spTree>
    <p:extLst>
      <p:ext uri="{BB962C8B-B14F-4D97-AF65-F5344CB8AC3E}">
        <p14:creationId xmlns:p14="http://schemas.microsoft.com/office/powerpoint/2010/main" val="475562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EF75CB5-5666-5049-9AE0-38EFD385C21E}" type="slidenum">
              <a:rPr lang="en-US" smtClean="0"/>
              <a:t>1</a:t>
            </a:fld>
            <a:endParaRPr lang="en-US" dirty="0"/>
          </a:p>
        </p:txBody>
      </p:sp>
    </p:spTree>
    <p:extLst>
      <p:ext uri="{BB962C8B-B14F-4D97-AF65-F5344CB8AC3E}">
        <p14:creationId xmlns:p14="http://schemas.microsoft.com/office/powerpoint/2010/main" val="157599972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EF75CB5-5666-5049-9AE0-38EFD385C21E}" type="slidenum">
              <a:rPr lang="en-US" smtClean="0"/>
              <a:t>10</a:t>
            </a:fld>
            <a:endParaRPr lang="en-US" dirty="0"/>
          </a:p>
        </p:txBody>
      </p:sp>
    </p:spTree>
    <p:extLst>
      <p:ext uri="{BB962C8B-B14F-4D97-AF65-F5344CB8AC3E}">
        <p14:creationId xmlns:p14="http://schemas.microsoft.com/office/powerpoint/2010/main" val="1485869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EF75CB5-5666-5049-9AE0-38EFD385C21E}" type="slidenum">
              <a:rPr lang="en-US" smtClean="0"/>
              <a:t>11</a:t>
            </a:fld>
            <a:endParaRPr lang="en-US" dirty="0"/>
          </a:p>
        </p:txBody>
      </p:sp>
    </p:spTree>
    <p:extLst>
      <p:ext uri="{BB962C8B-B14F-4D97-AF65-F5344CB8AC3E}">
        <p14:creationId xmlns:p14="http://schemas.microsoft.com/office/powerpoint/2010/main" val="260472929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EF75CB5-5666-5049-9AE0-38EFD385C21E}" type="slidenum">
              <a:rPr lang="en-US" smtClean="0"/>
              <a:t>12</a:t>
            </a:fld>
            <a:endParaRPr lang="en-US" dirty="0"/>
          </a:p>
        </p:txBody>
      </p:sp>
    </p:spTree>
    <p:extLst>
      <p:ext uri="{BB962C8B-B14F-4D97-AF65-F5344CB8AC3E}">
        <p14:creationId xmlns:p14="http://schemas.microsoft.com/office/powerpoint/2010/main" val="2807395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EF75CB5-5666-5049-9AE0-38EFD385C21E}" type="slidenum">
              <a:rPr lang="en-US" smtClean="0"/>
              <a:t>13</a:t>
            </a:fld>
            <a:endParaRPr lang="en-US" dirty="0"/>
          </a:p>
        </p:txBody>
      </p:sp>
    </p:spTree>
    <p:extLst>
      <p:ext uri="{BB962C8B-B14F-4D97-AF65-F5344CB8AC3E}">
        <p14:creationId xmlns:p14="http://schemas.microsoft.com/office/powerpoint/2010/main" val="215358147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EF75CB5-5666-5049-9AE0-38EFD385C21E}" type="slidenum">
              <a:rPr lang="en-US" smtClean="0"/>
              <a:t>14</a:t>
            </a:fld>
            <a:endParaRPr lang="en-US" dirty="0"/>
          </a:p>
        </p:txBody>
      </p:sp>
    </p:spTree>
    <p:extLst>
      <p:ext uri="{BB962C8B-B14F-4D97-AF65-F5344CB8AC3E}">
        <p14:creationId xmlns:p14="http://schemas.microsoft.com/office/powerpoint/2010/main" val="166427391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EF75CB5-5666-5049-9AE0-38EFD385C21E}" type="slidenum">
              <a:rPr lang="en-US" smtClean="0"/>
              <a:t>15</a:t>
            </a:fld>
            <a:endParaRPr lang="en-US" dirty="0"/>
          </a:p>
        </p:txBody>
      </p:sp>
    </p:spTree>
    <p:extLst>
      <p:ext uri="{BB962C8B-B14F-4D97-AF65-F5344CB8AC3E}">
        <p14:creationId xmlns:p14="http://schemas.microsoft.com/office/powerpoint/2010/main" val="323418831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EF75CB5-5666-5049-9AE0-38EFD385C21E}" type="slidenum">
              <a:rPr lang="en-US" smtClean="0"/>
              <a:t>16</a:t>
            </a:fld>
            <a:endParaRPr lang="en-US" dirty="0"/>
          </a:p>
        </p:txBody>
      </p:sp>
    </p:spTree>
    <p:extLst>
      <p:ext uri="{BB962C8B-B14F-4D97-AF65-F5344CB8AC3E}">
        <p14:creationId xmlns:p14="http://schemas.microsoft.com/office/powerpoint/2010/main" val="219808143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EF75CB5-5666-5049-9AE0-38EFD385C21E}" type="slidenum">
              <a:rPr lang="en-US" smtClean="0"/>
              <a:t>17</a:t>
            </a:fld>
            <a:endParaRPr lang="en-US" dirty="0"/>
          </a:p>
        </p:txBody>
      </p:sp>
    </p:spTree>
    <p:extLst>
      <p:ext uri="{BB962C8B-B14F-4D97-AF65-F5344CB8AC3E}">
        <p14:creationId xmlns:p14="http://schemas.microsoft.com/office/powerpoint/2010/main" val="310231611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EF75CB5-5666-5049-9AE0-38EFD385C21E}" type="slidenum">
              <a:rPr lang="en-US" smtClean="0"/>
              <a:t>18</a:t>
            </a:fld>
            <a:endParaRPr lang="en-US" dirty="0"/>
          </a:p>
        </p:txBody>
      </p:sp>
    </p:spTree>
    <p:extLst>
      <p:ext uri="{BB962C8B-B14F-4D97-AF65-F5344CB8AC3E}">
        <p14:creationId xmlns:p14="http://schemas.microsoft.com/office/powerpoint/2010/main" val="260678579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EF75CB5-5666-5049-9AE0-38EFD385C21E}" type="slidenum">
              <a:rPr lang="en-US" smtClean="0"/>
              <a:t>19</a:t>
            </a:fld>
            <a:endParaRPr lang="en-US" dirty="0"/>
          </a:p>
        </p:txBody>
      </p:sp>
    </p:spTree>
    <p:extLst>
      <p:ext uri="{BB962C8B-B14F-4D97-AF65-F5344CB8AC3E}">
        <p14:creationId xmlns:p14="http://schemas.microsoft.com/office/powerpoint/2010/main" val="41678901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EF75CB5-5666-5049-9AE0-38EFD385C21E}" type="slidenum">
              <a:rPr lang="en-US" smtClean="0"/>
              <a:t>2</a:t>
            </a:fld>
            <a:endParaRPr lang="en-US" dirty="0"/>
          </a:p>
        </p:txBody>
      </p:sp>
    </p:spTree>
    <p:extLst>
      <p:ext uri="{BB962C8B-B14F-4D97-AF65-F5344CB8AC3E}">
        <p14:creationId xmlns:p14="http://schemas.microsoft.com/office/powerpoint/2010/main" val="8392136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EF75CB5-5666-5049-9AE0-38EFD385C21E}" type="slidenum">
              <a:rPr lang="en-US" smtClean="0"/>
              <a:t>3</a:t>
            </a:fld>
            <a:endParaRPr lang="en-US" dirty="0"/>
          </a:p>
        </p:txBody>
      </p:sp>
    </p:spTree>
    <p:extLst>
      <p:ext uri="{BB962C8B-B14F-4D97-AF65-F5344CB8AC3E}">
        <p14:creationId xmlns:p14="http://schemas.microsoft.com/office/powerpoint/2010/main" val="536330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EF75CB5-5666-5049-9AE0-38EFD385C21E}" type="slidenum">
              <a:rPr lang="en-US" smtClean="0"/>
              <a:t>4</a:t>
            </a:fld>
            <a:endParaRPr lang="en-US" dirty="0"/>
          </a:p>
        </p:txBody>
      </p:sp>
    </p:spTree>
    <p:extLst>
      <p:ext uri="{BB962C8B-B14F-4D97-AF65-F5344CB8AC3E}">
        <p14:creationId xmlns:p14="http://schemas.microsoft.com/office/powerpoint/2010/main" val="7124872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EF75CB5-5666-5049-9AE0-38EFD385C21E}" type="slidenum">
              <a:rPr lang="en-US" smtClean="0"/>
              <a:t>5</a:t>
            </a:fld>
            <a:endParaRPr lang="en-US" dirty="0"/>
          </a:p>
        </p:txBody>
      </p:sp>
    </p:spTree>
    <p:extLst>
      <p:ext uri="{BB962C8B-B14F-4D97-AF65-F5344CB8AC3E}">
        <p14:creationId xmlns:p14="http://schemas.microsoft.com/office/powerpoint/2010/main" val="31080573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EF75CB5-5666-5049-9AE0-38EFD385C21E}" type="slidenum">
              <a:rPr lang="en-US" smtClean="0"/>
              <a:t>6</a:t>
            </a:fld>
            <a:endParaRPr lang="en-US" dirty="0"/>
          </a:p>
        </p:txBody>
      </p:sp>
    </p:spTree>
    <p:extLst>
      <p:ext uri="{BB962C8B-B14F-4D97-AF65-F5344CB8AC3E}">
        <p14:creationId xmlns:p14="http://schemas.microsoft.com/office/powerpoint/2010/main" val="20701895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EF75CB5-5666-5049-9AE0-38EFD385C21E}" type="slidenum">
              <a:rPr lang="en-US" smtClean="0"/>
              <a:t>7</a:t>
            </a:fld>
            <a:endParaRPr lang="en-US" dirty="0"/>
          </a:p>
        </p:txBody>
      </p:sp>
    </p:spTree>
    <p:extLst>
      <p:ext uri="{BB962C8B-B14F-4D97-AF65-F5344CB8AC3E}">
        <p14:creationId xmlns:p14="http://schemas.microsoft.com/office/powerpoint/2010/main" val="21078361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EF75CB5-5666-5049-9AE0-38EFD385C21E}" type="slidenum">
              <a:rPr lang="en-US" smtClean="0"/>
              <a:t>8</a:t>
            </a:fld>
            <a:endParaRPr lang="en-US" dirty="0"/>
          </a:p>
        </p:txBody>
      </p:sp>
    </p:spTree>
    <p:extLst>
      <p:ext uri="{BB962C8B-B14F-4D97-AF65-F5344CB8AC3E}">
        <p14:creationId xmlns:p14="http://schemas.microsoft.com/office/powerpoint/2010/main" val="115346585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EF75CB5-5666-5049-9AE0-38EFD385C21E}" type="slidenum">
              <a:rPr lang="en-US" smtClean="0"/>
              <a:t>9</a:t>
            </a:fld>
            <a:endParaRPr lang="en-US" dirty="0"/>
          </a:p>
        </p:txBody>
      </p:sp>
    </p:spTree>
    <p:extLst>
      <p:ext uri="{BB962C8B-B14F-4D97-AF65-F5344CB8AC3E}">
        <p14:creationId xmlns:p14="http://schemas.microsoft.com/office/powerpoint/2010/main" val="298875197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Subtitle">
    <p:bg>
      <p:bgPr>
        <a:gradFill>
          <a:gsLst>
            <a:gs pos="93000">
              <a:schemeClr val="tx2"/>
            </a:gs>
            <a:gs pos="81000">
              <a:schemeClr val="accent6">
                <a:lumMod val="50000"/>
              </a:schemeClr>
            </a:gs>
            <a:gs pos="27000">
              <a:schemeClr val="tx1"/>
            </a:gs>
            <a:gs pos="8000">
              <a:schemeClr val="accent4">
                <a:lumMod val="75000"/>
              </a:schemeClr>
            </a:gs>
            <a:gs pos="0">
              <a:schemeClr val="accent4"/>
            </a:gs>
            <a:gs pos="99000">
              <a:schemeClr val="tx2">
                <a:lumMod val="40000"/>
                <a:lumOff val="60000"/>
              </a:schemeClr>
            </a:gs>
          </a:gsLst>
          <a:lin ang="12600000" scaled="0"/>
        </a:gra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1BA6450-E291-DC40-F198-C02B485137B0}"/>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3" y="1"/>
            <a:ext cx="12192003" cy="6857999"/>
          </a:xfrm>
          <a:prstGeom prst="rect">
            <a:avLst/>
          </a:prstGeom>
        </p:spPr>
      </p:pic>
      <p:sp>
        <p:nvSpPr>
          <p:cNvPr id="2" name="Title 1">
            <a:extLst>
              <a:ext uri="{FF2B5EF4-FFF2-40B4-BE49-F238E27FC236}">
                <a16:creationId xmlns:a16="http://schemas.microsoft.com/office/drawing/2014/main" id="{3A462FF1-D97D-8505-FE7F-8B2DB411A8B1}"/>
              </a:ext>
            </a:extLst>
          </p:cNvPr>
          <p:cNvSpPr>
            <a:spLocks noGrp="1"/>
          </p:cNvSpPr>
          <p:nvPr>
            <p:ph type="title" hasCustomPrompt="1"/>
          </p:nvPr>
        </p:nvSpPr>
        <p:spPr>
          <a:xfrm>
            <a:off x="0" y="304799"/>
            <a:ext cx="12191998" cy="3215641"/>
          </a:xfrm>
        </p:spPr>
        <p:txBody>
          <a:bodyPr lIns="0" rIns="0" bIns="0" anchor="b" anchorCtr="0">
            <a:noAutofit/>
          </a:bodyPr>
          <a:lstStyle>
            <a:lvl1pPr algn="ctr">
              <a:defRPr sz="6000" kern="1200" cap="all" spc="300" baseline="0">
                <a:solidFill>
                  <a:schemeClr val="accent3">
                    <a:lumMod val="75000"/>
                  </a:schemeClr>
                </a:solidFill>
              </a:defRPr>
            </a:lvl1pPr>
          </a:lstStyle>
          <a:p>
            <a:r>
              <a:rPr lang="en-US" dirty="0"/>
              <a:t>Click to add title</a:t>
            </a:r>
          </a:p>
        </p:txBody>
      </p:sp>
      <p:sp>
        <p:nvSpPr>
          <p:cNvPr id="12" name="Subtitle 2">
            <a:extLst>
              <a:ext uri="{FF2B5EF4-FFF2-40B4-BE49-F238E27FC236}">
                <a16:creationId xmlns:a16="http://schemas.microsoft.com/office/drawing/2014/main" id="{58B9CAE2-F3DD-D6D3-96C8-D947A4117752}"/>
              </a:ext>
            </a:extLst>
          </p:cNvPr>
          <p:cNvSpPr>
            <a:spLocks noGrp="1"/>
          </p:cNvSpPr>
          <p:nvPr>
            <p:ph type="subTitle" idx="1" hasCustomPrompt="1"/>
          </p:nvPr>
        </p:nvSpPr>
        <p:spPr>
          <a:xfrm>
            <a:off x="3" y="3670628"/>
            <a:ext cx="12191997" cy="2577772"/>
          </a:xfrm>
        </p:spPr>
        <p:txBody>
          <a:bodyPr>
            <a:noAutofit/>
          </a:bodyPr>
          <a:lstStyle>
            <a:lvl1pPr marL="0" indent="0" algn="ctr">
              <a:buNone/>
              <a:defRPr sz="3200" b="0" i="0" cap="all" spc="600" baseline="0">
                <a:solidFill>
                  <a:schemeClr val="accent3"/>
                </a:solidFill>
                <a:latin typeface="+mj-lt"/>
                <a:cs typeface="Biome Light" panose="020B03030302040208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subtitle</a:t>
            </a:r>
          </a:p>
        </p:txBody>
      </p:sp>
    </p:spTree>
    <p:extLst>
      <p:ext uri="{BB962C8B-B14F-4D97-AF65-F5344CB8AC3E}">
        <p14:creationId xmlns:p14="http://schemas.microsoft.com/office/powerpoint/2010/main" val="411932155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Title and 2 column">
    <p:bg>
      <p:bgPr>
        <a:gradFill>
          <a:gsLst>
            <a:gs pos="100000">
              <a:schemeClr val="tx2"/>
            </a:gs>
            <a:gs pos="81000">
              <a:schemeClr val="accent6"/>
            </a:gs>
            <a:gs pos="55000">
              <a:srgbClr val="02090E"/>
            </a:gs>
            <a:gs pos="14000">
              <a:schemeClr val="accent4">
                <a:lumMod val="75000"/>
              </a:schemeClr>
            </a:gs>
            <a:gs pos="0">
              <a:schemeClr val="accent4"/>
            </a:gs>
          </a:gsLst>
          <a:lin ang="7800000" scaled="0"/>
        </a:gra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7123B0D0-B01D-0BB0-6127-A878BE49D18E}"/>
              </a:ext>
              <a:ext uri="{C183D7F6-B498-43B3-948B-1728B52AA6E4}">
                <adec:decorative xmlns:adec="http://schemas.microsoft.com/office/drawing/2017/decorative" val="1"/>
              </a:ext>
            </a:extLst>
          </p:cNvPr>
          <p:cNvSpPr/>
          <p:nvPr userDrawn="1"/>
        </p:nvSpPr>
        <p:spPr>
          <a:xfrm>
            <a:off x="6039728" y="-6350"/>
            <a:ext cx="6154615" cy="6864350"/>
          </a:xfrm>
          <a:prstGeom prst="rect">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Nova"/>
              <a:ea typeface="+mn-ea"/>
              <a:cs typeface="+mn-cs"/>
            </a:endParaRPr>
          </a:p>
        </p:txBody>
      </p:sp>
      <p:sp>
        <p:nvSpPr>
          <p:cNvPr id="2" name="Title 1">
            <a:extLst>
              <a:ext uri="{FF2B5EF4-FFF2-40B4-BE49-F238E27FC236}">
                <a16:creationId xmlns:a16="http://schemas.microsoft.com/office/drawing/2014/main" id="{DF8070BB-B3B5-3A8A-2466-D661C741794F}"/>
              </a:ext>
            </a:extLst>
          </p:cNvPr>
          <p:cNvSpPr>
            <a:spLocks noGrp="1"/>
          </p:cNvSpPr>
          <p:nvPr>
            <p:ph type="title" hasCustomPrompt="1"/>
          </p:nvPr>
        </p:nvSpPr>
        <p:spPr>
          <a:xfrm>
            <a:off x="6889627" y="173736"/>
            <a:ext cx="4352662" cy="2203704"/>
          </a:xfrm>
        </p:spPr>
        <p:txBody>
          <a:bodyPr anchor="b">
            <a:noAutofit/>
          </a:bodyPr>
          <a:lstStyle>
            <a:lvl1pPr algn="l">
              <a:defRPr sz="3200" cap="all" spc="0" baseline="0">
                <a:solidFill>
                  <a:schemeClr val="accent3">
                    <a:lumMod val="75000"/>
                  </a:schemeClr>
                </a:solidFill>
              </a:defRPr>
            </a:lvl1pPr>
          </a:lstStyle>
          <a:p>
            <a:r>
              <a:rPr lang="en-US" dirty="0"/>
              <a:t>Click to add title</a:t>
            </a:r>
          </a:p>
        </p:txBody>
      </p:sp>
      <p:sp>
        <p:nvSpPr>
          <p:cNvPr id="10" name="Picture Placeholder 9">
            <a:extLst>
              <a:ext uri="{FF2B5EF4-FFF2-40B4-BE49-F238E27FC236}">
                <a16:creationId xmlns:a16="http://schemas.microsoft.com/office/drawing/2014/main" id="{6C363351-4779-B42E-ED7A-C4AF2920BABC}"/>
              </a:ext>
            </a:extLst>
          </p:cNvPr>
          <p:cNvSpPr>
            <a:spLocks noGrp="1"/>
          </p:cNvSpPr>
          <p:nvPr>
            <p:ph type="pic" sz="quarter" idx="37"/>
          </p:nvPr>
        </p:nvSpPr>
        <p:spPr>
          <a:xfrm>
            <a:off x="336550" y="336550"/>
            <a:ext cx="5303640" cy="6184900"/>
          </a:xfrm>
        </p:spPr>
        <p:txBody>
          <a:bodyPr/>
          <a:lstStyle>
            <a:lvl1pPr algn="ctr">
              <a:defRPr sz="2000"/>
            </a:lvl1pPr>
          </a:lstStyle>
          <a:p>
            <a:r>
              <a:rPr lang="en-US"/>
              <a:t>Click icon to add picture</a:t>
            </a:r>
            <a:endParaRPr lang="en-US" dirty="0"/>
          </a:p>
        </p:txBody>
      </p:sp>
      <p:sp>
        <p:nvSpPr>
          <p:cNvPr id="19" name="Content Placeholder 4">
            <a:extLst>
              <a:ext uri="{FF2B5EF4-FFF2-40B4-BE49-F238E27FC236}">
                <a16:creationId xmlns:a16="http://schemas.microsoft.com/office/drawing/2014/main" id="{39870F08-C2AE-9AF7-58DE-EEA8A48BEDA9}"/>
              </a:ext>
            </a:extLst>
          </p:cNvPr>
          <p:cNvSpPr>
            <a:spLocks noGrp="1"/>
          </p:cNvSpPr>
          <p:nvPr>
            <p:ph sz="quarter" idx="36" hasCustomPrompt="1"/>
          </p:nvPr>
        </p:nvSpPr>
        <p:spPr>
          <a:xfrm>
            <a:off x="6889627" y="3104277"/>
            <a:ext cx="4371560" cy="3022201"/>
          </a:xfrm>
        </p:spPr>
        <p:txBody>
          <a:bodyPr/>
          <a:lstStyle>
            <a:lvl1pPr marL="0" indent="0">
              <a:lnSpc>
                <a:spcPct val="120000"/>
              </a:lnSpc>
              <a:spcBef>
                <a:spcPts val="1000"/>
              </a:spcBef>
              <a:spcAft>
                <a:spcPts val="600"/>
              </a:spcAft>
              <a:buClr>
                <a:schemeClr val="accent6"/>
              </a:buClr>
              <a:buFont typeface="Arial" panose="020B0604020202020204" pitchFamily="34" charset="0"/>
              <a:buNone/>
              <a:defRPr sz="1800" spc="0" baseline="0">
                <a:solidFill>
                  <a:schemeClr val="bg1"/>
                </a:solidFill>
                <a:latin typeface="+mn-lt"/>
              </a:defRPr>
            </a:lvl1pPr>
            <a:lvl2pPr marL="569214" indent="-285750">
              <a:lnSpc>
                <a:spcPct val="120000"/>
              </a:lnSpc>
              <a:spcBef>
                <a:spcPts val="1000"/>
              </a:spcBef>
              <a:spcAft>
                <a:spcPts val="600"/>
              </a:spcAft>
              <a:buClr>
                <a:schemeClr val="accent3"/>
              </a:buClr>
              <a:buFont typeface="Arial" panose="020B0604020202020204" pitchFamily="34" charset="0"/>
              <a:buChar char="•"/>
              <a:defRPr sz="1800" spc="0"/>
            </a:lvl2pPr>
            <a:lvl3pPr marL="861822" indent="-285750">
              <a:lnSpc>
                <a:spcPct val="120000"/>
              </a:lnSpc>
              <a:spcBef>
                <a:spcPts val="1000"/>
              </a:spcBef>
              <a:spcAft>
                <a:spcPts val="600"/>
              </a:spcAft>
              <a:buClr>
                <a:schemeClr val="accent3"/>
              </a:buClr>
              <a:buFont typeface="Arial" panose="020B0604020202020204" pitchFamily="34" charset="0"/>
              <a:buChar char="•"/>
              <a:defRPr sz="1800" spc="0"/>
            </a:lvl3pPr>
            <a:lvl4pPr marL="1152144" indent="-285750">
              <a:lnSpc>
                <a:spcPct val="120000"/>
              </a:lnSpc>
              <a:spcBef>
                <a:spcPts val="1000"/>
              </a:spcBef>
              <a:spcAft>
                <a:spcPts val="600"/>
              </a:spcAft>
              <a:buClr>
                <a:schemeClr val="accent3"/>
              </a:buClr>
              <a:buFont typeface="Arial" panose="020B0604020202020204" pitchFamily="34" charset="0"/>
              <a:buChar char="•"/>
              <a:defRPr sz="1800" spc="0"/>
            </a:lvl4pPr>
          </a:lstStyle>
          <a:p>
            <a:pPr lvl="0"/>
            <a:r>
              <a:rPr lang="en-US" dirty="0"/>
              <a:t>Click to add content</a:t>
            </a:r>
          </a:p>
          <a:p>
            <a:pPr lvl="1"/>
            <a:r>
              <a:rPr lang="en-US" dirty="0"/>
              <a:t>Second level</a:t>
            </a:r>
          </a:p>
          <a:p>
            <a:pPr lvl="2"/>
            <a:r>
              <a:rPr lang="en-US" dirty="0"/>
              <a:t>Third level</a:t>
            </a:r>
          </a:p>
          <a:p>
            <a:pPr lvl="3"/>
            <a:r>
              <a:rPr lang="en-US" dirty="0"/>
              <a:t>Fourth level</a:t>
            </a:r>
          </a:p>
        </p:txBody>
      </p:sp>
      <p:sp>
        <p:nvSpPr>
          <p:cNvPr id="16" name="Slide Number Placeholder 5">
            <a:extLst>
              <a:ext uri="{FF2B5EF4-FFF2-40B4-BE49-F238E27FC236}">
                <a16:creationId xmlns:a16="http://schemas.microsoft.com/office/drawing/2014/main" id="{68477A85-1CCD-1BF5-8FF0-11B80AE2F6FC}"/>
              </a:ext>
            </a:extLst>
          </p:cNvPr>
          <p:cNvSpPr>
            <a:spLocks noGrp="1"/>
          </p:cNvSpPr>
          <p:nvPr>
            <p:ph type="sldNum" sz="quarter" idx="12"/>
          </p:nvPr>
        </p:nvSpPr>
        <p:spPr>
          <a:xfrm>
            <a:off x="9140971" y="6226198"/>
            <a:ext cx="2743200" cy="365125"/>
          </a:xfrm>
        </p:spPr>
        <p:txBody>
          <a:bodyPr>
            <a:noAutofit/>
          </a:bodyPr>
          <a:lstStyle>
            <a:lvl1pPr>
              <a:defRPr sz="1200">
                <a:solidFill>
                  <a:schemeClr val="bg1"/>
                </a:solidFill>
              </a:defRPr>
            </a:lvl1pPr>
          </a:lstStyle>
          <a:p>
            <a:fld id="{FE024F78-56A6-7740-B68D-8D4D026EDF3F}" type="slidenum">
              <a:rPr lang="en-US" smtClean="0"/>
              <a:pPr/>
              <a:t>‹#›</a:t>
            </a:fld>
            <a:endParaRPr lang="en-US" dirty="0"/>
          </a:p>
        </p:txBody>
      </p:sp>
      <p:cxnSp>
        <p:nvCxnSpPr>
          <p:cNvPr id="4" name="Straight Connector 3">
            <a:extLst>
              <a:ext uri="{FF2B5EF4-FFF2-40B4-BE49-F238E27FC236}">
                <a16:creationId xmlns:a16="http://schemas.microsoft.com/office/drawing/2014/main" id="{F0712911-615E-724B-FC0F-996291526D31}"/>
              </a:ext>
              <a:ext uri="{C183D7F6-B498-43B3-948B-1728B52AA6E4}">
                <adec:decorative xmlns:adec="http://schemas.microsoft.com/office/drawing/2017/decorative" val="1"/>
              </a:ext>
            </a:extLst>
          </p:cNvPr>
          <p:cNvCxnSpPr>
            <a:cxnSpLocks/>
          </p:cNvCxnSpPr>
          <p:nvPr userDrawn="1"/>
        </p:nvCxnSpPr>
        <p:spPr>
          <a:xfrm>
            <a:off x="6889627" y="2679480"/>
            <a:ext cx="4352662" cy="0"/>
          </a:xfrm>
          <a:prstGeom prst="line">
            <a:avLst/>
          </a:prstGeom>
          <a:ln w="25400">
            <a:gradFill>
              <a:gsLst>
                <a:gs pos="0">
                  <a:schemeClr val="accent4">
                    <a:lumMod val="50000"/>
                  </a:schemeClr>
                </a:gs>
                <a:gs pos="100000">
                  <a:schemeClr val="accent6"/>
                </a:gs>
              </a:gsLst>
              <a:lin ang="10800000" scaled="0"/>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3308264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9_Title and 2 column">
    <p:bg>
      <p:bgPr>
        <a:gradFill>
          <a:gsLst>
            <a:gs pos="100000">
              <a:schemeClr val="tx2"/>
            </a:gs>
            <a:gs pos="81000">
              <a:schemeClr val="accent6"/>
            </a:gs>
            <a:gs pos="55000">
              <a:srgbClr val="02090E"/>
            </a:gs>
            <a:gs pos="14000">
              <a:schemeClr val="accent4">
                <a:lumMod val="75000"/>
              </a:schemeClr>
            </a:gs>
            <a:gs pos="0">
              <a:schemeClr val="accent4"/>
            </a:gs>
          </a:gsLst>
          <a:lin ang="2700000" scaled="0"/>
        </a:gra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CFFF0E2-6B47-67EB-D6AA-D972E7B7C367}"/>
              </a:ext>
              <a:ext uri="{C183D7F6-B498-43B3-948B-1728B52AA6E4}">
                <adec:decorative xmlns:adec="http://schemas.microsoft.com/office/drawing/2017/decorative" val="1"/>
              </a:ext>
            </a:extLst>
          </p:cNvPr>
          <p:cNvSpPr/>
          <p:nvPr userDrawn="1"/>
        </p:nvSpPr>
        <p:spPr>
          <a:xfrm>
            <a:off x="0" y="-6350"/>
            <a:ext cx="4646951" cy="6864350"/>
          </a:xfrm>
          <a:prstGeom prst="rect">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Nova"/>
              <a:ea typeface="+mn-ea"/>
              <a:cs typeface="+mn-cs"/>
            </a:endParaRPr>
          </a:p>
        </p:txBody>
      </p:sp>
      <p:cxnSp>
        <p:nvCxnSpPr>
          <p:cNvPr id="4" name="Straight Connector 3">
            <a:extLst>
              <a:ext uri="{FF2B5EF4-FFF2-40B4-BE49-F238E27FC236}">
                <a16:creationId xmlns:a16="http://schemas.microsoft.com/office/drawing/2014/main" id="{94827F6F-999F-23E9-8C09-325D1A76B07A}"/>
              </a:ext>
              <a:ext uri="{C183D7F6-B498-43B3-948B-1728B52AA6E4}">
                <adec:decorative xmlns:adec="http://schemas.microsoft.com/office/drawing/2017/decorative" val="1"/>
              </a:ext>
            </a:extLst>
          </p:cNvPr>
          <p:cNvCxnSpPr>
            <a:cxnSpLocks/>
          </p:cNvCxnSpPr>
          <p:nvPr userDrawn="1"/>
        </p:nvCxnSpPr>
        <p:spPr>
          <a:xfrm>
            <a:off x="835831" y="2680134"/>
            <a:ext cx="3114078" cy="0"/>
          </a:xfrm>
          <a:prstGeom prst="line">
            <a:avLst/>
          </a:prstGeom>
          <a:ln w="25400">
            <a:gradFill>
              <a:gsLst>
                <a:gs pos="0">
                  <a:schemeClr val="accent4">
                    <a:lumMod val="50000"/>
                  </a:schemeClr>
                </a:gs>
                <a:gs pos="100000">
                  <a:schemeClr val="accent6"/>
                </a:gs>
              </a:gsLst>
              <a:lin ang="10800000" scaled="0"/>
            </a:gra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DF8070BB-B3B5-3A8A-2466-D661C741794F}"/>
              </a:ext>
            </a:extLst>
          </p:cNvPr>
          <p:cNvSpPr>
            <a:spLocks noGrp="1"/>
          </p:cNvSpPr>
          <p:nvPr>
            <p:ph type="title" hasCustomPrompt="1"/>
          </p:nvPr>
        </p:nvSpPr>
        <p:spPr>
          <a:xfrm>
            <a:off x="835370" y="171396"/>
            <a:ext cx="3736630" cy="2202350"/>
          </a:xfrm>
        </p:spPr>
        <p:txBody>
          <a:bodyPr anchor="b">
            <a:noAutofit/>
          </a:bodyPr>
          <a:lstStyle>
            <a:lvl1pPr algn="l">
              <a:defRPr sz="3200" cap="all" spc="0" baseline="0">
                <a:solidFill>
                  <a:schemeClr val="accent3">
                    <a:lumMod val="75000"/>
                  </a:schemeClr>
                </a:solidFill>
              </a:defRPr>
            </a:lvl1pPr>
          </a:lstStyle>
          <a:p>
            <a:r>
              <a:rPr lang="en-US" dirty="0"/>
              <a:t>Click to add title</a:t>
            </a:r>
          </a:p>
        </p:txBody>
      </p:sp>
      <p:sp>
        <p:nvSpPr>
          <p:cNvPr id="19" name="Content Placeholder 4">
            <a:extLst>
              <a:ext uri="{FF2B5EF4-FFF2-40B4-BE49-F238E27FC236}">
                <a16:creationId xmlns:a16="http://schemas.microsoft.com/office/drawing/2014/main" id="{39870F08-C2AE-9AF7-58DE-EEA8A48BEDA9}"/>
              </a:ext>
            </a:extLst>
          </p:cNvPr>
          <p:cNvSpPr>
            <a:spLocks noGrp="1"/>
          </p:cNvSpPr>
          <p:nvPr>
            <p:ph sz="quarter" idx="36" hasCustomPrompt="1"/>
          </p:nvPr>
        </p:nvSpPr>
        <p:spPr>
          <a:xfrm>
            <a:off x="841716" y="3078480"/>
            <a:ext cx="3108193" cy="3047997"/>
          </a:xfrm>
        </p:spPr>
        <p:txBody>
          <a:bodyPr/>
          <a:lstStyle>
            <a:lvl1pPr marL="0" indent="0">
              <a:lnSpc>
                <a:spcPct val="120000"/>
              </a:lnSpc>
              <a:spcBef>
                <a:spcPts val="1000"/>
              </a:spcBef>
              <a:spcAft>
                <a:spcPts val="600"/>
              </a:spcAft>
              <a:buClr>
                <a:schemeClr val="accent6"/>
              </a:buClr>
              <a:buFont typeface="Arial" panose="020B0604020202020204" pitchFamily="34" charset="0"/>
              <a:buNone/>
              <a:defRPr sz="1800" spc="0" baseline="0">
                <a:solidFill>
                  <a:schemeClr val="bg1"/>
                </a:solidFill>
                <a:latin typeface="+mn-lt"/>
              </a:defRPr>
            </a:lvl1pPr>
            <a:lvl2pPr marL="569214" indent="-285750">
              <a:lnSpc>
                <a:spcPct val="120000"/>
              </a:lnSpc>
              <a:spcBef>
                <a:spcPts val="1000"/>
              </a:spcBef>
              <a:spcAft>
                <a:spcPts val="600"/>
              </a:spcAft>
              <a:buClr>
                <a:schemeClr val="accent3"/>
              </a:buClr>
              <a:buFont typeface="Arial" panose="020B0604020202020204" pitchFamily="34" charset="0"/>
              <a:buChar char="•"/>
              <a:defRPr sz="1800" spc="0"/>
            </a:lvl2pPr>
            <a:lvl3pPr marL="861822" indent="-285750">
              <a:lnSpc>
                <a:spcPct val="120000"/>
              </a:lnSpc>
              <a:spcBef>
                <a:spcPts val="1000"/>
              </a:spcBef>
              <a:spcAft>
                <a:spcPts val="600"/>
              </a:spcAft>
              <a:buClr>
                <a:schemeClr val="accent3"/>
              </a:buClr>
              <a:buFont typeface="Arial" panose="020B0604020202020204" pitchFamily="34" charset="0"/>
              <a:buChar char="•"/>
              <a:defRPr sz="1800" spc="0"/>
            </a:lvl3pPr>
            <a:lvl4pPr marL="1152144" indent="-285750">
              <a:lnSpc>
                <a:spcPct val="120000"/>
              </a:lnSpc>
              <a:spcBef>
                <a:spcPts val="1000"/>
              </a:spcBef>
              <a:spcAft>
                <a:spcPts val="600"/>
              </a:spcAft>
              <a:buClr>
                <a:schemeClr val="accent3"/>
              </a:buClr>
              <a:buFont typeface="Arial" panose="020B0604020202020204" pitchFamily="34" charset="0"/>
              <a:buChar char="•"/>
              <a:defRPr sz="1800" spc="0"/>
            </a:lvl4pPr>
          </a:lstStyle>
          <a:p>
            <a:pPr lvl="0"/>
            <a:r>
              <a:rPr lang="en-US" dirty="0"/>
              <a:t>Click to add content</a:t>
            </a:r>
          </a:p>
          <a:p>
            <a:pPr lvl="1"/>
            <a:r>
              <a:rPr lang="en-US" dirty="0"/>
              <a:t>Second level</a:t>
            </a:r>
          </a:p>
          <a:p>
            <a:pPr lvl="2"/>
            <a:r>
              <a:rPr lang="en-US" dirty="0"/>
              <a:t>Third level</a:t>
            </a:r>
          </a:p>
          <a:p>
            <a:pPr lvl="3"/>
            <a:r>
              <a:rPr lang="en-US" dirty="0"/>
              <a:t>Fourth level</a:t>
            </a:r>
          </a:p>
        </p:txBody>
      </p:sp>
      <p:sp>
        <p:nvSpPr>
          <p:cNvPr id="12" name="Table Placeholder 11">
            <a:extLst>
              <a:ext uri="{FF2B5EF4-FFF2-40B4-BE49-F238E27FC236}">
                <a16:creationId xmlns:a16="http://schemas.microsoft.com/office/drawing/2014/main" id="{D360C16C-E69B-FDEF-F033-CA9A2E238288}"/>
              </a:ext>
            </a:extLst>
          </p:cNvPr>
          <p:cNvSpPr>
            <a:spLocks noGrp="1"/>
          </p:cNvSpPr>
          <p:nvPr>
            <p:ph type="tbl" sz="quarter" idx="37"/>
          </p:nvPr>
        </p:nvSpPr>
        <p:spPr>
          <a:xfrm>
            <a:off x="5067300" y="404813"/>
            <a:ext cx="6705600" cy="6048375"/>
          </a:xfrm>
        </p:spPr>
        <p:txBody>
          <a:bodyPr/>
          <a:lstStyle>
            <a:lvl1pPr>
              <a:defRPr sz="2400">
                <a:latin typeface="+mn-lt"/>
              </a:defRPr>
            </a:lvl1pPr>
          </a:lstStyle>
          <a:p>
            <a:r>
              <a:rPr lang="en-US"/>
              <a:t>Click icon to add table</a:t>
            </a:r>
            <a:endParaRPr lang="en-US" dirty="0"/>
          </a:p>
        </p:txBody>
      </p:sp>
      <p:sp>
        <p:nvSpPr>
          <p:cNvPr id="15" name="Footer Placeholder 4">
            <a:extLst>
              <a:ext uri="{FF2B5EF4-FFF2-40B4-BE49-F238E27FC236}">
                <a16:creationId xmlns:a16="http://schemas.microsoft.com/office/drawing/2014/main" id="{B02A6961-FD29-3446-6A70-B0D4EE5D14C5}"/>
              </a:ext>
            </a:extLst>
          </p:cNvPr>
          <p:cNvSpPr>
            <a:spLocks noGrp="1"/>
          </p:cNvSpPr>
          <p:nvPr>
            <p:ph type="ftr" sz="quarter" idx="11"/>
          </p:nvPr>
        </p:nvSpPr>
        <p:spPr>
          <a:xfrm>
            <a:off x="336405" y="6237287"/>
            <a:ext cx="4114800" cy="365125"/>
          </a:xfrm>
        </p:spPr>
        <p:txBody>
          <a:bodyPr>
            <a:noAutofit/>
          </a:bodyPr>
          <a:lstStyle>
            <a:lvl1pPr algn="l">
              <a:defRPr sz="1200" spc="0">
                <a:solidFill>
                  <a:schemeClr val="bg1"/>
                </a:solidFill>
              </a:defRPr>
            </a:lvl1pPr>
          </a:lstStyle>
          <a:p>
            <a:r>
              <a:rPr lang="en-US" dirty="0"/>
              <a:t>Presentation title</a:t>
            </a:r>
          </a:p>
        </p:txBody>
      </p:sp>
    </p:spTree>
    <p:extLst>
      <p:ext uri="{BB962C8B-B14F-4D97-AF65-F5344CB8AC3E}">
        <p14:creationId xmlns:p14="http://schemas.microsoft.com/office/powerpoint/2010/main" val="390721985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0_Title and 2 column">
    <p:bg>
      <p:bgPr>
        <a:gradFill>
          <a:gsLst>
            <a:gs pos="100000">
              <a:schemeClr val="tx2"/>
            </a:gs>
            <a:gs pos="81000">
              <a:schemeClr val="accent6"/>
            </a:gs>
            <a:gs pos="31000">
              <a:srgbClr val="02090E"/>
            </a:gs>
            <a:gs pos="14000">
              <a:schemeClr val="accent4">
                <a:lumMod val="75000"/>
              </a:schemeClr>
            </a:gs>
            <a:gs pos="0">
              <a:schemeClr val="accent4"/>
            </a:gs>
          </a:gsLst>
          <a:lin ang="7800000" scaled="0"/>
        </a:gra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196A82D-0723-4BA3-0283-9F0D67B0CEF4}"/>
              </a:ext>
              <a:ext uri="{C183D7F6-B498-43B3-948B-1728B52AA6E4}">
                <adec:decorative xmlns:adec="http://schemas.microsoft.com/office/drawing/2017/decorative" val="1"/>
              </a:ext>
            </a:extLst>
          </p:cNvPr>
          <p:cNvSpPr/>
          <p:nvPr userDrawn="1"/>
        </p:nvSpPr>
        <p:spPr>
          <a:xfrm>
            <a:off x="0" y="0"/>
            <a:ext cx="12191999" cy="6858000"/>
          </a:xfrm>
          <a:prstGeom prst="rect">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cxnSp>
        <p:nvCxnSpPr>
          <p:cNvPr id="4" name="Straight Connector 3">
            <a:extLst>
              <a:ext uri="{FF2B5EF4-FFF2-40B4-BE49-F238E27FC236}">
                <a16:creationId xmlns:a16="http://schemas.microsoft.com/office/drawing/2014/main" id="{6A20A5FD-BDFB-45F2-E644-E93FB81CA575}"/>
              </a:ext>
              <a:ext uri="{C183D7F6-B498-43B3-948B-1728B52AA6E4}">
                <adec:decorative xmlns:adec="http://schemas.microsoft.com/office/drawing/2017/decorative" val="1"/>
              </a:ext>
            </a:extLst>
          </p:cNvPr>
          <p:cNvCxnSpPr>
            <a:cxnSpLocks/>
          </p:cNvCxnSpPr>
          <p:nvPr userDrawn="1"/>
        </p:nvCxnSpPr>
        <p:spPr>
          <a:xfrm>
            <a:off x="807039" y="1983416"/>
            <a:ext cx="10435630" cy="0"/>
          </a:xfrm>
          <a:prstGeom prst="line">
            <a:avLst/>
          </a:prstGeom>
          <a:ln w="25400">
            <a:gradFill>
              <a:gsLst>
                <a:gs pos="0">
                  <a:schemeClr val="accent4">
                    <a:lumMod val="50000"/>
                  </a:schemeClr>
                </a:gs>
                <a:gs pos="100000">
                  <a:schemeClr val="accent6"/>
                </a:gs>
              </a:gsLst>
              <a:lin ang="10800000" scaled="0"/>
            </a:gra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DF8070BB-B3B5-3A8A-2466-D661C741794F}"/>
              </a:ext>
            </a:extLst>
          </p:cNvPr>
          <p:cNvSpPr>
            <a:spLocks noGrp="1"/>
          </p:cNvSpPr>
          <p:nvPr>
            <p:ph type="title" hasCustomPrompt="1"/>
          </p:nvPr>
        </p:nvSpPr>
        <p:spPr>
          <a:xfrm>
            <a:off x="733562" y="433906"/>
            <a:ext cx="10515601" cy="1327464"/>
          </a:xfrm>
        </p:spPr>
        <p:txBody>
          <a:bodyPr anchor="b">
            <a:noAutofit/>
          </a:bodyPr>
          <a:lstStyle>
            <a:lvl1pPr algn="l">
              <a:defRPr sz="3200" cap="all" spc="0" baseline="0">
                <a:solidFill>
                  <a:schemeClr val="accent3">
                    <a:lumMod val="75000"/>
                  </a:schemeClr>
                </a:solidFill>
              </a:defRPr>
            </a:lvl1pPr>
          </a:lstStyle>
          <a:p>
            <a:r>
              <a:rPr lang="en-US" dirty="0"/>
              <a:t>Click to add title</a:t>
            </a:r>
          </a:p>
        </p:txBody>
      </p:sp>
      <p:sp>
        <p:nvSpPr>
          <p:cNvPr id="19" name="Content Placeholder 4">
            <a:extLst>
              <a:ext uri="{FF2B5EF4-FFF2-40B4-BE49-F238E27FC236}">
                <a16:creationId xmlns:a16="http://schemas.microsoft.com/office/drawing/2014/main" id="{39870F08-C2AE-9AF7-58DE-EEA8A48BEDA9}"/>
              </a:ext>
            </a:extLst>
          </p:cNvPr>
          <p:cNvSpPr>
            <a:spLocks noGrp="1"/>
          </p:cNvSpPr>
          <p:nvPr>
            <p:ph sz="quarter" idx="36" hasCustomPrompt="1"/>
          </p:nvPr>
        </p:nvSpPr>
        <p:spPr>
          <a:xfrm>
            <a:off x="814302" y="2465535"/>
            <a:ext cx="7303538" cy="3427265"/>
          </a:xfrm>
        </p:spPr>
        <p:txBody>
          <a:bodyPr/>
          <a:lstStyle>
            <a:lvl1pPr marL="283464" indent="-283464">
              <a:lnSpc>
                <a:spcPct val="120000"/>
              </a:lnSpc>
              <a:spcBef>
                <a:spcPts val="1000"/>
              </a:spcBef>
              <a:buClr>
                <a:schemeClr val="accent3"/>
              </a:buClr>
              <a:buFont typeface="Arial" panose="020B0604020202020204" pitchFamily="34" charset="0"/>
              <a:buChar char="•"/>
              <a:defRPr sz="1800" spc="0" baseline="0">
                <a:solidFill>
                  <a:schemeClr val="bg1"/>
                </a:solidFill>
                <a:latin typeface="+mn-lt"/>
              </a:defRPr>
            </a:lvl1pPr>
            <a:lvl2pPr marL="566928" indent="-283464">
              <a:lnSpc>
                <a:spcPct val="120000"/>
              </a:lnSpc>
              <a:spcBef>
                <a:spcPts val="500"/>
              </a:spcBef>
              <a:buClr>
                <a:schemeClr val="accent3"/>
              </a:buClr>
              <a:defRPr sz="1800" spc="0"/>
            </a:lvl2pPr>
            <a:lvl3pPr marL="859536" indent="-283464">
              <a:lnSpc>
                <a:spcPct val="120000"/>
              </a:lnSpc>
              <a:spcBef>
                <a:spcPts val="500"/>
              </a:spcBef>
              <a:buClr>
                <a:schemeClr val="accent3"/>
              </a:buClr>
              <a:defRPr sz="1800" spc="0"/>
            </a:lvl3pPr>
            <a:lvl4pPr marL="1152144">
              <a:lnSpc>
                <a:spcPct val="120000"/>
              </a:lnSpc>
              <a:spcBef>
                <a:spcPts val="500"/>
              </a:spcBef>
              <a:buClr>
                <a:schemeClr val="accent3"/>
              </a:buClr>
              <a:defRPr sz="1800" spc="0"/>
            </a:lvl4pPr>
          </a:lstStyle>
          <a:p>
            <a:pPr lvl="0"/>
            <a:r>
              <a:rPr lang="en-US" dirty="0"/>
              <a:t>Click to add content</a:t>
            </a:r>
          </a:p>
          <a:p>
            <a:pPr lvl="1"/>
            <a:r>
              <a:rPr lang="en-US" dirty="0"/>
              <a:t>Second level</a:t>
            </a:r>
          </a:p>
          <a:p>
            <a:pPr lvl="2"/>
            <a:r>
              <a:rPr lang="en-US" dirty="0"/>
              <a:t>Third level</a:t>
            </a:r>
          </a:p>
          <a:p>
            <a:pPr lvl="3"/>
            <a:r>
              <a:rPr lang="en-US" dirty="0"/>
              <a:t>Fourth level</a:t>
            </a:r>
          </a:p>
        </p:txBody>
      </p:sp>
      <p:sp>
        <p:nvSpPr>
          <p:cNvPr id="10" name="Content Placeholder 9">
            <a:extLst>
              <a:ext uri="{FF2B5EF4-FFF2-40B4-BE49-F238E27FC236}">
                <a16:creationId xmlns:a16="http://schemas.microsoft.com/office/drawing/2014/main" id="{4E7FC75E-AA73-003E-D4E3-B1819886AF9C}"/>
              </a:ext>
            </a:extLst>
          </p:cNvPr>
          <p:cNvSpPr>
            <a:spLocks noGrp="1"/>
          </p:cNvSpPr>
          <p:nvPr>
            <p:ph sz="quarter" idx="37" hasCustomPrompt="1"/>
          </p:nvPr>
        </p:nvSpPr>
        <p:spPr>
          <a:xfrm>
            <a:off x="8392160" y="2465388"/>
            <a:ext cx="2856865" cy="3427412"/>
          </a:xfrm>
        </p:spPr>
        <p:txBody>
          <a:bodyPr/>
          <a:lstStyle>
            <a:lvl1pPr marL="0" indent="0">
              <a:lnSpc>
                <a:spcPct val="120000"/>
              </a:lnSpc>
              <a:spcBef>
                <a:spcPts val="1000"/>
              </a:spcBef>
              <a:buFont typeface="Arial" panose="020B0604020202020204" pitchFamily="34" charset="0"/>
              <a:buNone/>
              <a:defRPr sz="1800">
                <a:solidFill>
                  <a:schemeClr val="bg1"/>
                </a:solidFill>
                <a:latin typeface="+mn-lt"/>
              </a:defRPr>
            </a:lvl1pPr>
            <a:lvl2pPr marL="457200" indent="0">
              <a:lnSpc>
                <a:spcPct val="120000"/>
              </a:lnSpc>
              <a:spcBef>
                <a:spcPts val="1000"/>
              </a:spcBef>
              <a:buNone/>
              <a:defRPr sz="1600">
                <a:solidFill>
                  <a:schemeClr val="bg1"/>
                </a:solidFill>
                <a:latin typeface="+mn-lt"/>
              </a:defRPr>
            </a:lvl2pPr>
            <a:lvl3pPr marL="914400" indent="0">
              <a:lnSpc>
                <a:spcPct val="120000"/>
              </a:lnSpc>
              <a:spcBef>
                <a:spcPts val="1000"/>
              </a:spcBef>
              <a:buNone/>
              <a:defRPr sz="1400">
                <a:solidFill>
                  <a:schemeClr val="bg1"/>
                </a:solidFill>
                <a:latin typeface="+mn-lt"/>
              </a:defRPr>
            </a:lvl3pPr>
            <a:lvl4pPr marL="1371600" indent="0">
              <a:lnSpc>
                <a:spcPct val="120000"/>
              </a:lnSpc>
              <a:spcBef>
                <a:spcPts val="1000"/>
              </a:spcBef>
              <a:buNone/>
              <a:defRPr sz="1200">
                <a:solidFill>
                  <a:schemeClr val="bg1"/>
                </a:solidFill>
                <a:latin typeface="+mn-lt"/>
              </a:defRPr>
            </a:lvl4pPr>
            <a:lvl5pPr marL="1828800" indent="0">
              <a:lnSpc>
                <a:spcPct val="120000"/>
              </a:lnSpc>
              <a:spcBef>
                <a:spcPts val="1000"/>
              </a:spcBef>
              <a:buNone/>
              <a:defRPr sz="1200">
                <a:solidFill>
                  <a:schemeClr val="bg1"/>
                </a:solidFill>
                <a:latin typeface="+mn-lt"/>
              </a:defRPr>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Footer Placeholder 4">
            <a:extLst>
              <a:ext uri="{FF2B5EF4-FFF2-40B4-BE49-F238E27FC236}">
                <a16:creationId xmlns:a16="http://schemas.microsoft.com/office/drawing/2014/main" id="{B02A6961-FD29-3446-6A70-B0D4EE5D14C5}"/>
              </a:ext>
            </a:extLst>
          </p:cNvPr>
          <p:cNvSpPr>
            <a:spLocks noGrp="1"/>
          </p:cNvSpPr>
          <p:nvPr>
            <p:ph type="ftr" sz="quarter" idx="11"/>
          </p:nvPr>
        </p:nvSpPr>
        <p:spPr>
          <a:xfrm>
            <a:off x="336405" y="6237287"/>
            <a:ext cx="4114800" cy="365125"/>
          </a:xfrm>
        </p:spPr>
        <p:txBody>
          <a:bodyPr>
            <a:noAutofit/>
          </a:bodyPr>
          <a:lstStyle>
            <a:lvl1pPr algn="l">
              <a:defRPr sz="1200" spc="0">
                <a:solidFill>
                  <a:schemeClr val="bg1"/>
                </a:solidFill>
              </a:defRPr>
            </a:lvl1pPr>
          </a:lstStyle>
          <a:p>
            <a:r>
              <a:rPr lang="en-US" dirty="0"/>
              <a:t>Presentation title</a:t>
            </a:r>
          </a:p>
        </p:txBody>
      </p:sp>
      <p:sp>
        <p:nvSpPr>
          <p:cNvPr id="16" name="Slide Number Placeholder 5">
            <a:extLst>
              <a:ext uri="{FF2B5EF4-FFF2-40B4-BE49-F238E27FC236}">
                <a16:creationId xmlns:a16="http://schemas.microsoft.com/office/drawing/2014/main" id="{68477A85-1CCD-1BF5-8FF0-11B80AE2F6FC}"/>
              </a:ext>
            </a:extLst>
          </p:cNvPr>
          <p:cNvSpPr>
            <a:spLocks noGrp="1"/>
          </p:cNvSpPr>
          <p:nvPr>
            <p:ph type="sldNum" sz="quarter" idx="12"/>
          </p:nvPr>
        </p:nvSpPr>
        <p:spPr>
          <a:xfrm>
            <a:off x="9140971" y="6226198"/>
            <a:ext cx="2743200" cy="365125"/>
          </a:xfrm>
        </p:spPr>
        <p:txBody>
          <a:bodyPr>
            <a:noAutofit/>
          </a:bodyPr>
          <a:lstStyle>
            <a:lvl1pPr>
              <a:defRPr sz="1200">
                <a:solidFill>
                  <a:schemeClr val="bg1"/>
                </a:solidFill>
              </a:defRPr>
            </a:lvl1pPr>
          </a:lstStyle>
          <a:p>
            <a:fld id="{FE024F78-56A6-7740-B68D-8D4D026EDF3F}" type="slidenum">
              <a:rPr lang="en-US" smtClean="0"/>
              <a:pPr/>
              <a:t>‹#›</a:t>
            </a:fld>
            <a:endParaRPr lang="en-US" dirty="0"/>
          </a:p>
        </p:txBody>
      </p:sp>
    </p:spTree>
    <p:extLst>
      <p:ext uri="{BB962C8B-B14F-4D97-AF65-F5344CB8AC3E}">
        <p14:creationId xmlns:p14="http://schemas.microsoft.com/office/powerpoint/2010/main" val="324561196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nd 2 column">
    <p:bg>
      <p:bgPr>
        <a:gradFill>
          <a:gsLst>
            <a:gs pos="100000">
              <a:schemeClr val="tx2"/>
            </a:gs>
            <a:gs pos="81000">
              <a:schemeClr val="accent6"/>
            </a:gs>
            <a:gs pos="31000">
              <a:srgbClr val="02090E"/>
            </a:gs>
            <a:gs pos="14000">
              <a:schemeClr val="accent4">
                <a:lumMod val="75000"/>
              </a:schemeClr>
            </a:gs>
            <a:gs pos="0">
              <a:schemeClr val="accent4"/>
            </a:gs>
          </a:gsLst>
          <a:lin ang="7800000" scaled="0"/>
        </a:gra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02D51531-1219-2E4B-DCE7-C6FD9D809F0C}"/>
              </a:ext>
              <a:ext uri="{C183D7F6-B498-43B3-948B-1728B52AA6E4}">
                <adec:decorative xmlns:adec="http://schemas.microsoft.com/office/drawing/2017/decorative" val="1"/>
              </a:ext>
            </a:extLst>
          </p:cNvPr>
          <p:cNvSpPr/>
          <p:nvPr userDrawn="1"/>
        </p:nvSpPr>
        <p:spPr>
          <a:xfrm>
            <a:off x="321869" y="343814"/>
            <a:ext cx="11550701" cy="6210605"/>
          </a:xfrm>
          <a:prstGeom prst="rect">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cxnSp>
        <p:nvCxnSpPr>
          <p:cNvPr id="4" name="Straight Connector 3">
            <a:extLst>
              <a:ext uri="{FF2B5EF4-FFF2-40B4-BE49-F238E27FC236}">
                <a16:creationId xmlns:a16="http://schemas.microsoft.com/office/drawing/2014/main" id="{BEC02E56-87A4-158A-F0B0-DB8E9BE3AE5E}"/>
              </a:ext>
              <a:ext uri="{C183D7F6-B498-43B3-948B-1728B52AA6E4}">
                <adec:decorative xmlns:adec="http://schemas.microsoft.com/office/drawing/2017/decorative" val="1"/>
              </a:ext>
            </a:extLst>
          </p:cNvPr>
          <p:cNvCxnSpPr>
            <a:cxnSpLocks/>
          </p:cNvCxnSpPr>
          <p:nvPr userDrawn="1"/>
        </p:nvCxnSpPr>
        <p:spPr>
          <a:xfrm>
            <a:off x="807039" y="1991547"/>
            <a:ext cx="10546763" cy="0"/>
          </a:xfrm>
          <a:prstGeom prst="line">
            <a:avLst/>
          </a:prstGeom>
          <a:ln w="25400">
            <a:gradFill>
              <a:gsLst>
                <a:gs pos="0">
                  <a:schemeClr val="accent4">
                    <a:lumMod val="50000"/>
                  </a:schemeClr>
                </a:gs>
                <a:gs pos="100000">
                  <a:schemeClr val="accent6"/>
                </a:gs>
              </a:gsLst>
              <a:lin ang="10800000" scaled="0"/>
            </a:gra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DF8070BB-B3B5-3A8A-2466-D661C741794F}"/>
              </a:ext>
            </a:extLst>
          </p:cNvPr>
          <p:cNvSpPr>
            <a:spLocks noGrp="1"/>
          </p:cNvSpPr>
          <p:nvPr>
            <p:ph type="title" hasCustomPrompt="1"/>
          </p:nvPr>
        </p:nvSpPr>
        <p:spPr>
          <a:xfrm>
            <a:off x="835370" y="643842"/>
            <a:ext cx="10515601" cy="1140849"/>
          </a:xfrm>
        </p:spPr>
        <p:txBody>
          <a:bodyPr lIns="0" anchor="b">
            <a:noAutofit/>
          </a:bodyPr>
          <a:lstStyle>
            <a:lvl1pPr algn="l">
              <a:defRPr sz="3200" cap="all" spc="0" baseline="0">
                <a:solidFill>
                  <a:schemeClr val="accent3">
                    <a:lumMod val="75000"/>
                  </a:schemeClr>
                </a:solidFill>
              </a:defRPr>
            </a:lvl1pPr>
          </a:lstStyle>
          <a:p>
            <a:r>
              <a:rPr lang="en-US" dirty="0"/>
              <a:t>Click to add title</a:t>
            </a:r>
          </a:p>
        </p:txBody>
      </p:sp>
      <p:sp>
        <p:nvSpPr>
          <p:cNvPr id="10" name="Table Placeholder 9">
            <a:extLst>
              <a:ext uri="{FF2B5EF4-FFF2-40B4-BE49-F238E27FC236}">
                <a16:creationId xmlns:a16="http://schemas.microsoft.com/office/drawing/2014/main" id="{471D7DE3-05F5-8052-02FA-6EF9717E15BE}"/>
              </a:ext>
            </a:extLst>
          </p:cNvPr>
          <p:cNvSpPr>
            <a:spLocks noGrp="1"/>
          </p:cNvSpPr>
          <p:nvPr>
            <p:ph type="tbl" sz="quarter" idx="13"/>
          </p:nvPr>
        </p:nvSpPr>
        <p:spPr>
          <a:xfrm>
            <a:off x="835025" y="2560638"/>
            <a:ext cx="10515600" cy="3478212"/>
          </a:xfrm>
        </p:spPr>
        <p:txBody>
          <a:bodyPr/>
          <a:lstStyle>
            <a:lvl1pPr>
              <a:defRPr sz="2400">
                <a:latin typeface="+mn-lt"/>
              </a:defRPr>
            </a:lvl1pPr>
          </a:lstStyle>
          <a:p>
            <a:r>
              <a:rPr lang="en-US"/>
              <a:t>Click icon to add table</a:t>
            </a:r>
            <a:endParaRPr lang="en-US" dirty="0"/>
          </a:p>
        </p:txBody>
      </p:sp>
      <p:cxnSp>
        <p:nvCxnSpPr>
          <p:cNvPr id="8" name="Straight Connector 7">
            <a:extLst>
              <a:ext uri="{FF2B5EF4-FFF2-40B4-BE49-F238E27FC236}">
                <a16:creationId xmlns:a16="http://schemas.microsoft.com/office/drawing/2014/main" id="{6468DE94-FC46-A848-7949-ABFEADADEA16}"/>
              </a:ext>
              <a:ext uri="{C183D7F6-B498-43B3-948B-1728B52AA6E4}">
                <adec:decorative xmlns:adec="http://schemas.microsoft.com/office/drawing/2017/decorative" val="1"/>
              </a:ext>
            </a:extLst>
          </p:cNvPr>
          <p:cNvCxnSpPr>
            <a:cxnSpLocks/>
          </p:cNvCxnSpPr>
          <p:nvPr userDrawn="1"/>
        </p:nvCxnSpPr>
        <p:spPr>
          <a:xfrm>
            <a:off x="807039" y="1983705"/>
            <a:ext cx="10435630" cy="0"/>
          </a:xfrm>
          <a:prstGeom prst="line">
            <a:avLst/>
          </a:prstGeom>
          <a:ln w="25400">
            <a:gradFill>
              <a:gsLst>
                <a:gs pos="0">
                  <a:schemeClr val="accent4">
                    <a:lumMod val="50000"/>
                  </a:schemeClr>
                </a:gs>
                <a:gs pos="100000">
                  <a:schemeClr val="accent6"/>
                </a:gs>
              </a:gsLst>
              <a:lin ang="10800000" scaled="0"/>
            </a:gradFill>
          </a:ln>
        </p:spPr>
        <p:style>
          <a:lnRef idx="1">
            <a:schemeClr val="accent1"/>
          </a:lnRef>
          <a:fillRef idx="0">
            <a:schemeClr val="accent1"/>
          </a:fillRef>
          <a:effectRef idx="0">
            <a:schemeClr val="accent1"/>
          </a:effectRef>
          <a:fontRef idx="minor">
            <a:schemeClr val="tx1"/>
          </a:fontRef>
        </p:style>
      </p:cxnSp>
      <p:sp>
        <p:nvSpPr>
          <p:cNvPr id="15" name="Footer Placeholder 4">
            <a:extLst>
              <a:ext uri="{FF2B5EF4-FFF2-40B4-BE49-F238E27FC236}">
                <a16:creationId xmlns:a16="http://schemas.microsoft.com/office/drawing/2014/main" id="{B02A6961-FD29-3446-6A70-B0D4EE5D14C5}"/>
              </a:ext>
            </a:extLst>
          </p:cNvPr>
          <p:cNvSpPr>
            <a:spLocks noGrp="1"/>
          </p:cNvSpPr>
          <p:nvPr>
            <p:ph type="ftr" sz="quarter" idx="11"/>
          </p:nvPr>
        </p:nvSpPr>
        <p:spPr>
          <a:xfrm>
            <a:off x="336405" y="6237287"/>
            <a:ext cx="4114800" cy="365125"/>
          </a:xfrm>
        </p:spPr>
        <p:txBody>
          <a:bodyPr>
            <a:noAutofit/>
          </a:bodyPr>
          <a:lstStyle>
            <a:lvl1pPr algn="l">
              <a:defRPr sz="1200" spc="0">
                <a:solidFill>
                  <a:schemeClr val="bg1"/>
                </a:solidFill>
              </a:defRPr>
            </a:lvl1pPr>
          </a:lstStyle>
          <a:p>
            <a:r>
              <a:rPr lang="en-US" dirty="0"/>
              <a:t>Presentation title</a:t>
            </a:r>
          </a:p>
        </p:txBody>
      </p:sp>
      <p:sp>
        <p:nvSpPr>
          <p:cNvPr id="16" name="Slide Number Placeholder 5">
            <a:extLst>
              <a:ext uri="{FF2B5EF4-FFF2-40B4-BE49-F238E27FC236}">
                <a16:creationId xmlns:a16="http://schemas.microsoft.com/office/drawing/2014/main" id="{68477A85-1CCD-1BF5-8FF0-11B80AE2F6FC}"/>
              </a:ext>
            </a:extLst>
          </p:cNvPr>
          <p:cNvSpPr>
            <a:spLocks noGrp="1"/>
          </p:cNvSpPr>
          <p:nvPr>
            <p:ph type="sldNum" sz="quarter" idx="12"/>
          </p:nvPr>
        </p:nvSpPr>
        <p:spPr>
          <a:xfrm>
            <a:off x="9140971" y="6226198"/>
            <a:ext cx="2743200" cy="365125"/>
          </a:xfrm>
        </p:spPr>
        <p:txBody>
          <a:bodyPr>
            <a:noAutofit/>
          </a:bodyPr>
          <a:lstStyle>
            <a:lvl1pPr>
              <a:defRPr sz="1200">
                <a:solidFill>
                  <a:schemeClr val="bg1"/>
                </a:solidFill>
              </a:defRPr>
            </a:lvl1pPr>
          </a:lstStyle>
          <a:p>
            <a:fld id="{FE024F78-56A6-7740-B68D-8D4D026EDF3F}" type="slidenum">
              <a:rPr lang="en-US" smtClean="0"/>
              <a:pPr/>
              <a:t>‹#›</a:t>
            </a:fld>
            <a:endParaRPr lang="en-US" dirty="0"/>
          </a:p>
        </p:txBody>
      </p:sp>
    </p:spTree>
    <p:extLst>
      <p:ext uri="{BB962C8B-B14F-4D97-AF65-F5344CB8AC3E}">
        <p14:creationId xmlns:p14="http://schemas.microsoft.com/office/powerpoint/2010/main" val="4545918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losing">
    <p:bg>
      <p:bgPr>
        <a:gradFill>
          <a:gsLst>
            <a:gs pos="81987">
              <a:schemeClr val="accent6">
                <a:lumMod val="50000"/>
              </a:schemeClr>
            </a:gs>
            <a:gs pos="35040">
              <a:srgbClr val="020B11"/>
            </a:gs>
            <a:gs pos="11979">
              <a:schemeClr val="accent4">
                <a:lumMod val="50000"/>
              </a:schemeClr>
            </a:gs>
            <a:gs pos="0">
              <a:schemeClr val="accent4"/>
            </a:gs>
            <a:gs pos="99000">
              <a:schemeClr val="tx2"/>
            </a:gs>
          </a:gsLst>
          <a:lin ang="5400000" scaled="1"/>
        </a:gradFill>
        <a:effectLst/>
      </p:bgPr>
    </p:bg>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289F5C3D-E9E6-75E0-BF7D-799B5CFE5ED0}"/>
              </a:ext>
              <a:ext uri="{C183D7F6-B498-43B3-948B-1728B52AA6E4}">
                <adec:decorative xmlns:adec="http://schemas.microsoft.com/office/drawing/2017/decorative" val="1"/>
              </a:ext>
            </a:extLst>
          </p:cNvPr>
          <p:cNvGrpSpPr/>
          <p:nvPr userDrawn="1"/>
        </p:nvGrpSpPr>
        <p:grpSpPr>
          <a:xfrm>
            <a:off x="4575462" y="4137"/>
            <a:ext cx="7616537" cy="6853863"/>
            <a:chOff x="4575462" y="4137"/>
            <a:chExt cx="7616537" cy="6853863"/>
          </a:xfrm>
        </p:grpSpPr>
        <p:grpSp>
          <p:nvGrpSpPr>
            <p:cNvPr id="16" name="Group 15">
              <a:extLst>
                <a:ext uri="{FF2B5EF4-FFF2-40B4-BE49-F238E27FC236}">
                  <a16:creationId xmlns:a16="http://schemas.microsoft.com/office/drawing/2014/main" id="{CDE1D2C2-40C4-6B80-E8C6-B4CE94C23037}"/>
                </a:ext>
              </a:extLst>
            </p:cNvPr>
            <p:cNvGrpSpPr/>
            <p:nvPr/>
          </p:nvGrpSpPr>
          <p:grpSpPr>
            <a:xfrm>
              <a:off x="4575462" y="691665"/>
              <a:ext cx="364018" cy="857035"/>
              <a:chOff x="468157" y="1144246"/>
              <a:chExt cx="364018" cy="857035"/>
            </a:xfrm>
          </p:grpSpPr>
          <p:sp>
            <p:nvSpPr>
              <p:cNvPr id="27" name="Oval 26">
                <a:extLst>
                  <a:ext uri="{FF2B5EF4-FFF2-40B4-BE49-F238E27FC236}">
                    <a16:creationId xmlns:a16="http://schemas.microsoft.com/office/drawing/2014/main" id="{7C904D88-E1BE-F1FA-D405-F55DA966DA84}"/>
                  </a:ext>
                  <a:ext uri="{C183D7F6-B498-43B3-948B-1728B52AA6E4}">
                    <adec:decorative xmlns:adec="http://schemas.microsoft.com/office/drawing/2017/decorative" val="1"/>
                  </a:ext>
                </a:extLst>
              </p:cNvPr>
              <p:cNvSpPr/>
              <p:nvPr/>
            </p:nvSpPr>
            <p:spPr>
              <a:xfrm>
                <a:off x="705405" y="1144246"/>
                <a:ext cx="126770" cy="126770"/>
              </a:xfrm>
              <a:prstGeom prst="ellipse">
                <a:avLst/>
              </a:prstGeom>
              <a:noFill/>
              <a:ln>
                <a:solidFill>
                  <a:schemeClr val="accent4">
                    <a:lumMod val="60000"/>
                    <a:lumOff val="40000"/>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sp>
            <p:nvSpPr>
              <p:cNvPr id="18" name="Graphic 12">
                <a:extLst>
                  <a:ext uri="{FF2B5EF4-FFF2-40B4-BE49-F238E27FC236}">
                    <a16:creationId xmlns:a16="http://schemas.microsoft.com/office/drawing/2014/main" id="{1D8F0816-C429-D32E-058B-33405874DFA7}"/>
                  </a:ext>
                  <a:ext uri="{C183D7F6-B498-43B3-948B-1728B52AA6E4}">
                    <adec:decorative xmlns:adec="http://schemas.microsoft.com/office/drawing/2017/decorative" val="1"/>
                  </a:ext>
                </a:extLst>
              </p:cNvPr>
              <p:cNvSpPr/>
              <p:nvPr/>
            </p:nvSpPr>
            <p:spPr>
              <a:xfrm>
                <a:off x="468157" y="1963496"/>
                <a:ext cx="45719" cy="37785"/>
              </a:xfrm>
              <a:custGeom>
                <a:avLst/>
                <a:gdLst>
                  <a:gd name="connsiteX0" fmla="*/ 91138 w 91138"/>
                  <a:gd name="connsiteY0" fmla="*/ 45569 h 91138"/>
                  <a:gd name="connsiteX1" fmla="*/ 45569 w 91138"/>
                  <a:gd name="connsiteY1" fmla="*/ 91138 h 91138"/>
                  <a:gd name="connsiteX2" fmla="*/ 0 w 91138"/>
                  <a:gd name="connsiteY2" fmla="*/ 45569 h 91138"/>
                  <a:gd name="connsiteX3" fmla="*/ 45569 w 91138"/>
                  <a:gd name="connsiteY3" fmla="*/ 0 h 91138"/>
                  <a:gd name="connsiteX4" fmla="*/ 91138 w 91138"/>
                  <a:gd name="connsiteY4" fmla="*/ 45569 h 91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38" h="91138">
                    <a:moveTo>
                      <a:pt x="91138" y="45569"/>
                    </a:moveTo>
                    <a:cubicBezTo>
                      <a:pt x="91138" y="70736"/>
                      <a:pt x="70736" y="91138"/>
                      <a:pt x="45569" y="91138"/>
                    </a:cubicBezTo>
                    <a:cubicBezTo>
                      <a:pt x="20402" y="91138"/>
                      <a:pt x="0" y="70736"/>
                      <a:pt x="0" y="45569"/>
                    </a:cubicBezTo>
                    <a:cubicBezTo>
                      <a:pt x="0" y="20402"/>
                      <a:pt x="20402" y="0"/>
                      <a:pt x="45569" y="0"/>
                    </a:cubicBezTo>
                    <a:cubicBezTo>
                      <a:pt x="70736" y="0"/>
                      <a:pt x="91138" y="20402"/>
                      <a:pt x="91138" y="45569"/>
                    </a:cubicBezTo>
                    <a:close/>
                  </a:path>
                </a:pathLst>
              </a:custGeom>
              <a:solidFill>
                <a:schemeClr val="accent4">
                  <a:lumMod val="60000"/>
                  <a:lumOff val="40000"/>
                  <a:alpha val="49071"/>
                </a:schemeClr>
              </a:solidFill>
              <a:ln w="422" cap="flat">
                <a:noFill/>
                <a:prstDash val="solid"/>
                <a:miter/>
              </a:ln>
            </p:spPr>
            <p:txBody>
              <a:bodyPr rtlCol="0" anchor="ctr">
                <a:noAutofit/>
              </a:bodyPr>
              <a:lstStyle/>
              <a:p>
                <a:endParaRPr lang="en-US" dirty="0"/>
              </a:p>
            </p:txBody>
          </p:sp>
        </p:grpSp>
        <p:pic>
          <p:nvPicPr>
            <p:cNvPr id="4" name="Content Placeholder 14">
              <a:extLst>
                <a:ext uri="{FF2B5EF4-FFF2-40B4-BE49-F238E27FC236}">
                  <a16:creationId xmlns:a16="http://schemas.microsoft.com/office/drawing/2014/main" id="{14AC0A97-7D79-3DBE-FB53-A9EBFD806E06}"/>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6542796" y="4137"/>
              <a:ext cx="5649203" cy="6853863"/>
            </a:xfrm>
            <a:prstGeom prst="rect">
              <a:avLst/>
            </a:prstGeom>
          </p:spPr>
        </p:pic>
      </p:grpSp>
      <p:sp>
        <p:nvSpPr>
          <p:cNvPr id="2" name="Title 1">
            <a:extLst>
              <a:ext uri="{FF2B5EF4-FFF2-40B4-BE49-F238E27FC236}">
                <a16:creationId xmlns:a16="http://schemas.microsoft.com/office/drawing/2014/main" id="{51E83F98-B388-2594-BACB-E3DB652C97D5}"/>
              </a:ext>
            </a:extLst>
          </p:cNvPr>
          <p:cNvSpPr>
            <a:spLocks noGrp="1"/>
          </p:cNvSpPr>
          <p:nvPr>
            <p:ph type="title" hasCustomPrompt="1"/>
          </p:nvPr>
        </p:nvSpPr>
        <p:spPr>
          <a:xfrm>
            <a:off x="835831" y="173735"/>
            <a:ext cx="4409514" cy="2203704"/>
          </a:xfrm>
        </p:spPr>
        <p:txBody>
          <a:bodyPr anchor="b">
            <a:noAutofit/>
          </a:bodyPr>
          <a:lstStyle>
            <a:lvl1pPr>
              <a:defRPr sz="3200" cap="all" baseline="0">
                <a:solidFill>
                  <a:schemeClr val="accent3"/>
                </a:solidFill>
              </a:defRPr>
            </a:lvl1pPr>
          </a:lstStyle>
          <a:p>
            <a:r>
              <a:rPr lang="en-US" dirty="0"/>
              <a:t>Click to add title</a:t>
            </a:r>
          </a:p>
        </p:txBody>
      </p:sp>
      <p:sp>
        <p:nvSpPr>
          <p:cNvPr id="7" name="Content Placeholder 6">
            <a:extLst>
              <a:ext uri="{FF2B5EF4-FFF2-40B4-BE49-F238E27FC236}">
                <a16:creationId xmlns:a16="http://schemas.microsoft.com/office/drawing/2014/main" id="{0D9D0F3E-69D8-49F3-5D7A-71FDC4E3EEE3}"/>
              </a:ext>
            </a:extLst>
          </p:cNvPr>
          <p:cNvSpPr>
            <a:spLocks noGrp="1"/>
          </p:cNvSpPr>
          <p:nvPr>
            <p:ph sz="quarter" idx="14" hasCustomPrompt="1"/>
          </p:nvPr>
        </p:nvSpPr>
        <p:spPr>
          <a:xfrm>
            <a:off x="831850" y="3079119"/>
            <a:ext cx="4413250" cy="2752725"/>
          </a:xfrm>
        </p:spPr>
        <p:txBody>
          <a:bodyPr/>
          <a:lstStyle>
            <a:lvl1pPr>
              <a:lnSpc>
                <a:spcPct val="120000"/>
              </a:lnSpc>
              <a:spcBef>
                <a:spcPts val="1000"/>
              </a:spcBef>
              <a:defRPr sz="1800">
                <a:solidFill>
                  <a:schemeClr val="bg1"/>
                </a:solidFill>
                <a:latin typeface="+mn-lt"/>
              </a:defRPr>
            </a:lvl1pPr>
            <a:lvl2pPr>
              <a:lnSpc>
                <a:spcPct val="120000"/>
              </a:lnSpc>
              <a:spcBef>
                <a:spcPts val="1000"/>
              </a:spcBef>
              <a:buClr>
                <a:schemeClr val="accent3"/>
              </a:buClr>
              <a:defRPr sz="1600">
                <a:solidFill>
                  <a:schemeClr val="bg1"/>
                </a:solidFill>
                <a:latin typeface="+mn-lt"/>
              </a:defRPr>
            </a:lvl2pPr>
            <a:lvl3pPr>
              <a:lnSpc>
                <a:spcPct val="120000"/>
              </a:lnSpc>
              <a:spcBef>
                <a:spcPts val="1000"/>
              </a:spcBef>
              <a:buClr>
                <a:schemeClr val="accent3"/>
              </a:buClr>
              <a:defRPr sz="1400">
                <a:solidFill>
                  <a:schemeClr val="bg1"/>
                </a:solidFill>
                <a:latin typeface="+mn-lt"/>
              </a:defRPr>
            </a:lvl3pPr>
            <a:lvl4pPr>
              <a:lnSpc>
                <a:spcPct val="120000"/>
              </a:lnSpc>
              <a:spcBef>
                <a:spcPts val="1000"/>
              </a:spcBef>
              <a:buClr>
                <a:schemeClr val="accent3"/>
              </a:buClr>
              <a:defRPr sz="1200">
                <a:solidFill>
                  <a:schemeClr val="bg1"/>
                </a:solidFill>
                <a:latin typeface="+mn-lt"/>
              </a:defRPr>
            </a:lvl4pPr>
            <a:lvl5pPr>
              <a:lnSpc>
                <a:spcPct val="120000"/>
              </a:lnSpc>
              <a:spcBef>
                <a:spcPts val="1000"/>
              </a:spcBef>
              <a:buClr>
                <a:schemeClr val="accent3"/>
              </a:buClr>
              <a:defRPr sz="1200">
                <a:solidFill>
                  <a:schemeClr val="bg1"/>
                </a:solidFill>
                <a:latin typeface="+mn-lt"/>
              </a:defRPr>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6" name="Straight Connector 5">
            <a:extLst>
              <a:ext uri="{FF2B5EF4-FFF2-40B4-BE49-F238E27FC236}">
                <a16:creationId xmlns:a16="http://schemas.microsoft.com/office/drawing/2014/main" id="{61CFC792-44F7-2497-E19D-8FB08AFF94F7}"/>
              </a:ext>
              <a:ext uri="{C183D7F6-B498-43B3-948B-1728B52AA6E4}">
                <adec:decorative xmlns:adec="http://schemas.microsoft.com/office/drawing/2017/decorative" val="1"/>
              </a:ext>
            </a:extLst>
          </p:cNvPr>
          <p:cNvCxnSpPr>
            <a:cxnSpLocks/>
          </p:cNvCxnSpPr>
          <p:nvPr userDrawn="1"/>
        </p:nvCxnSpPr>
        <p:spPr>
          <a:xfrm>
            <a:off x="835831" y="2679192"/>
            <a:ext cx="4101929" cy="0"/>
          </a:xfrm>
          <a:prstGeom prst="line">
            <a:avLst/>
          </a:prstGeom>
          <a:ln w="25400">
            <a:gradFill>
              <a:gsLst>
                <a:gs pos="0">
                  <a:schemeClr val="accent4">
                    <a:lumMod val="50000"/>
                  </a:schemeClr>
                </a:gs>
                <a:gs pos="100000">
                  <a:schemeClr val="accent6"/>
                </a:gs>
              </a:gsLst>
              <a:lin ang="10800000" scaled="0"/>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7826071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Only">
    <p:bg>
      <p:bgPr>
        <a:gradFill>
          <a:gsLst>
            <a:gs pos="93000">
              <a:schemeClr val="tx2"/>
            </a:gs>
            <a:gs pos="81000">
              <a:schemeClr val="accent6">
                <a:lumMod val="50000"/>
              </a:schemeClr>
            </a:gs>
            <a:gs pos="27000">
              <a:schemeClr val="tx1"/>
            </a:gs>
            <a:gs pos="8000">
              <a:schemeClr val="accent4">
                <a:lumMod val="75000"/>
              </a:schemeClr>
            </a:gs>
            <a:gs pos="0">
              <a:schemeClr val="accent4"/>
            </a:gs>
            <a:gs pos="99000">
              <a:schemeClr val="tx2">
                <a:lumMod val="40000"/>
                <a:lumOff val="60000"/>
              </a:schemeClr>
            </a:gs>
          </a:gsLst>
          <a:lin ang="12600000" scaled="0"/>
        </a:gra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1BA6450-E291-DC40-F198-C02B485137B0}"/>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3" y="1"/>
            <a:ext cx="12192003" cy="6857999"/>
          </a:xfrm>
          <a:prstGeom prst="rect">
            <a:avLst/>
          </a:prstGeom>
        </p:spPr>
      </p:pic>
      <p:sp>
        <p:nvSpPr>
          <p:cNvPr id="2" name="Title 1">
            <a:extLst>
              <a:ext uri="{FF2B5EF4-FFF2-40B4-BE49-F238E27FC236}">
                <a16:creationId xmlns:a16="http://schemas.microsoft.com/office/drawing/2014/main" id="{3A462FF1-D97D-8505-FE7F-8B2DB411A8B1}"/>
              </a:ext>
            </a:extLst>
          </p:cNvPr>
          <p:cNvSpPr>
            <a:spLocks noGrp="1"/>
          </p:cNvSpPr>
          <p:nvPr>
            <p:ph type="title" hasCustomPrompt="1"/>
          </p:nvPr>
        </p:nvSpPr>
        <p:spPr>
          <a:xfrm>
            <a:off x="3" y="1821180"/>
            <a:ext cx="12191994" cy="3215641"/>
          </a:xfrm>
        </p:spPr>
        <p:txBody>
          <a:bodyPr lIns="0" rIns="0" bIns="0" anchor="ctr" anchorCtr="0">
            <a:noAutofit/>
          </a:bodyPr>
          <a:lstStyle>
            <a:lvl1pPr algn="ctr">
              <a:defRPr sz="6000" kern="1200" cap="all" spc="300" baseline="0">
                <a:solidFill>
                  <a:schemeClr val="accent3">
                    <a:lumMod val="75000"/>
                  </a:schemeClr>
                </a:solidFill>
              </a:defRPr>
            </a:lvl1pPr>
          </a:lstStyle>
          <a:p>
            <a:r>
              <a:rPr lang="en-US" dirty="0"/>
              <a:t>Click to add title</a:t>
            </a:r>
          </a:p>
        </p:txBody>
      </p:sp>
    </p:spTree>
    <p:extLst>
      <p:ext uri="{BB962C8B-B14F-4D97-AF65-F5344CB8AC3E}">
        <p14:creationId xmlns:p14="http://schemas.microsoft.com/office/powerpoint/2010/main" val="163504510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3">
    <p:bg>
      <p:bgPr>
        <a:gradFill>
          <a:gsLst>
            <a:gs pos="100000">
              <a:schemeClr val="tx2"/>
            </a:gs>
            <a:gs pos="81000">
              <a:schemeClr val="accent6"/>
            </a:gs>
            <a:gs pos="31000">
              <a:srgbClr val="02090E"/>
            </a:gs>
            <a:gs pos="14000">
              <a:schemeClr val="accent4">
                <a:lumMod val="75000"/>
              </a:schemeClr>
            </a:gs>
            <a:gs pos="0">
              <a:schemeClr val="accent4"/>
            </a:gs>
          </a:gsLst>
          <a:lin ang="7800000" scaled="0"/>
        </a:gradFill>
        <a:effectLst/>
      </p:bgPr>
    </p:bg>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9A084D09-1B2D-4EE2-82A7-83196133B801}"/>
              </a:ext>
              <a:ext uri="{C183D7F6-B498-43B3-948B-1728B52AA6E4}">
                <adec:decorative xmlns:adec="http://schemas.microsoft.com/office/drawing/2017/decorative" val="1"/>
              </a:ext>
            </a:extLst>
          </p:cNvPr>
          <p:cNvGrpSpPr/>
          <p:nvPr userDrawn="1"/>
        </p:nvGrpSpPr>
        <p:grpSpPr>
          <a:xfrm>
            <a:off x="0" y="-6350"/>
            <a:ext cx="12185769" cy="6864350"/>
            <a:chOff x="0" y="-6350"/>
            <a:chExt cx="12185769" cy="6864350"/>
          </a:xfrm>
        </p:grpSpPr>
        <p:sp>
          <p:nvSpPr>
            <p:cNvPr id="4" name="Rectangle 3">
              <a:extLst>
                <a:ext uri="{FF2B5EF4-FFF2-40B4-BE49-F238E27FC236}">
                  <a16:creationId xmlns:a16="http://schemas.microsoft.com/office/drawing/2014/main" id="{53860AA6-1B14-DF89-B725-CC444E502028}"/>
                </a:ext>
                <a:ext uri="{C183D7F6-B498-43B3-948B-1728B52AA6E4}">
                  <adec:decorative xmlns:adec="http://schemas.microsoft.com/office/drawing/2017/decorative" val="1"/>
                </a:ext>
              </a:extLst>
            </p:cNvPr>
            <p:cNvSpPr/>
            <p:nvPr/>
          </p:nvSpPr>
          <p:spPr>
            <a:xfrm>
              <a:off x="0" y="-6350"/>
              <a:ext cx="6160393" cy="6864350"/>
            </a:xfrm>
            <a:prstGeom prst="rect">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pic>
          <p:nvPicPr>
            <p:cNvPr id="6" name="Content Placeholder 14">
              <a:extLst>
                <a:ext uri="{FF2B5EF4-FFF2-40B4-BE49-F238E27FC236}">
                  <a16:creationId xmlns:a16="http://schemas.microsoft.com/office/drawing/2014/main" id="{D172E570-D67F-4980-88C2-CF6560C1C193}"/>
                </a:ext>
                <a:ext uri="{C183D7F6-B498-43B3-948B-1728B52AA6E4}">
                  <adec:decorative xmlns:adec="http://schemas.microsoft.com/office/drawing/2017/decorative" val="1"/>
                </a:ext>
              </a:extLst>
            </p:cNvPr>
            <p:cNvPicPr>
              <a:picLocks noChangeAspect="1"/>
            </p:cNvPicPr>
            <p:nvPr/>
          </p:nvPicPr>
          <p:blipFill rotWithShape="1">
            <a:blip r:embed="rId2" cstate="screen">
              <a:alphaModFix/>
              <a:extLst>
                <a:ext uri="{28A0092B-C50C-407E-A947-70E740481C1C}">
                  <a14:useLocalDpi xmlns:a14="http://schemas.microsoft.com/office/drawing/2010/main"/>
                </a:ext>
              </a:extLst>
            </a:blip>
            <a:srcRect/>
            <a:stretch/>
          </p:blipFill>
          <p:spPr>
            <a:xfrm rot="5400000">
              <a:off x="5750267" y="410125"/>
              <a:ext cx="6845628" cy="6025377"/>
            </a:xfrm>
            <a:prstGeom prst="rect">
              <a:avLst/>
            </a:prstGeom>
          </p:spPr>
        </p:pic>
        <p:grpSp>
          <p:nvGrpSpPr>
            <p:cNvPr id="7" name="Group 6">
              <a:extLst>
                <a:ext uri="{FF2B5EF4-FFF2-40B4-BE49-F238E27FC236}">
                  <a16:creationId xmlns:a16="http://schemas.microsoft.com/office/drawing/2014/main" id="{AF90BF68-CF26-6705-CBFD-428BEB787EDB}"/>
                </a:ext>
              </a:extLst>
            </p:cNvPr>
            <p:cNvGrpSpPr/>
            <p:nvPr/>
          </p:nvGrpSpPr>
          <p:grpSpPr>
            <a:xfrm rot="10800000">
              <a:off x="5304704" y="259572"/>
              <a:ext cx="584267" cy="390181"/>
              <a:chOff x="1876516" y="596691"/>
              <a:chExt cx="584267" cy="390181"/>
            </a:xfrm>
          </p:grpSpPr>
          <p:sp>
            <p:nvSpPr>
              <p:cNvPr id="8" name="Oval 7">
                <a:extLst>
                  <a:ext uri="{FF2B5EF4-FFF2-40B4-BE49-F238E27FC236}">
                    <a16:creationId xmlns:a16="http://schemas.microsoft.com/office/drawing/2014/main" id="{1066F635-8DB9-B091-8467-D8F0327217F4}"/>
                  </a:ext>
                  <a:ext uri="{C183D7F6-B498-43B3-948B-1728B52AA6E4}">
                    <adec:decorative xmlns:adec="http://schemas.microsoft.com/office/drawing/2017/decorative" val="1"/>
                  </a:ext>
                </a:extLst>
              </p:cNvPr>
              <p:cNvSpPr/>
              <p:nvPr/>
            </p:nvSpPr>
            <p:spPr>
              <a:xfrm>
                <a:off x="1876516" y="842493"/>
                <a:ext cx="144379" cy="144379"/>
              </a:xfrm>
              <a:prstGeom prst="ellipse">
                <a:avLst/>
              </a:prstGeom>
              <a:noFill/>
              <a:ln>
                <a:solidFill>
                  <a:schemeClr val="accent4">
                    <a:lumMod val="60000"/>
                    <a:lumOff val="40000"/>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sp>
            <p:nvSpPr>
              <p:cNvPr id="9" name="Graphic 12">
                <a:extLst>
                  <a:ext uri="{FF2B5EF4-FFF2-40B4-BE49-F238E27FC236}">
                    <a16:creationId xmlns:a16="http://schemas.microsoft.com/office/drawing/2014/main" id="{882D2FD3-A05B-400C-6347-115486FFD943}"/>
                  </a:ext>
                  <a:ext uri="{C183D7F6-B498-43B3-948B-1728B52AA6E4}">
                    <adec:decorative xmlns:adec="http://schemas.microsoft.com/office/drawing/2017/decorative" val="1"/>
                  </a:ext>
                </a:extLst>
              </p:cNvPr>
              <p:cNvSpPr/>
              <p:nvPr/>
            </p:nvSpPr>
            <p:spPr>
              <a:xfrm>
                <a:off x="2360199" y="596691"/>
                <a:ext cx="100584" cy="100584"/>
              </a:xfrm>
              <a:custGeom>
                <a:avLst/>
                <a:gdLst>
                  <a:gd name="connsiteX0" fmla="*/ 91138 w 91138"/>
                  <a:gd name="connsiteY0" fmla="*/ 45569 h 91138"/>
                  <a:gd name="connsiteX1" fmla="*/ 45569 w 91138"/>
                  <a:gd name="connsiteY1" fmla="*/ 91138 h 91138"/>
                  <a:gd name="connsiteX2" fmla="*/ 0 w 91138"/>
                  <a:gd name="connsiteY2" fmla="*/ 45569 h 91138"/>
                  <a:gd name="connsiteX3" fmla="*/ 45569 w 91138"/>
                  <a:gd name="connsiteY3" fmla="*/ 0 h 91138"/>
                  <a:gd name="connsiteX4" fmla="*/ 91138 w 91138"/>
                  <a:gd name="connsiteY4" fmla="*/ 45569 h 91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38" h="91138">
                    <a:moveTo>
                      <a:pt x="91138" y="45569"/>
                    </a:moveTo>
                    <a:cubicBezTo>
                      <a:pt x="91138" y="70736"/>
                      <a:pt x="70736" y="91138"/>
                      <a:pt x="45569" y="91138"/>
                    </a:cubicBezTo>
                    <a:cubicBezTo>
                      <a:pt x="20402" y="91138"/>
                      <a:pt x="0" y="70736"/>
                      <a:pt x="0" y="45569"/>
                    </a:cubicBezTo>
                    <a:cubicBezTo>
                      <a:pt x="0" y="20402"/>
                      <a:pt x="20402" y="0"/>
                      <a:pt x="45569" y="0"/>
                    </a:cubicBezTo>
                    <a:cubicBezTo>
                      <a:pt x="70736" y="0"/>
                      <a:pt x="91138" y="20402"/>
                      <a:pt x="91138" y="45569"/>
                    </a:cubicBezTo>
                    <a:close/>
                  </a:path>
                </a:pathLst>
              </a:custGeom>
              <a:solidFill>
                <a:schemeClr val="accent4">
                  <a:lumMod val="60000"/>
                  <a:lumOff val="40000"/>
                  <a:alpha val="49071"/>
                </a:schemeClr>
              </a:solidFill>
              <a:ln w="422" cap="flat">
                <a:noFill/>
                <a:prstDash val="solid"/>
                <a:miter/>
              </a:ln>
            </p:spPr>
            <p:txBody>
              <a:bodyPr rtlCol="0" anchor="ctr">
                <a:noAutofit/>
              </a:bodyPr>
              <a:lstStyle/>
              <a:p>
                <a:endParaRPr lang="en-US" dirty="0"/>
              </a:p>
            </p:txBody>
          </p:sp>
        </p:grpSp>
      </p:grpSp>
      <p:sp>
        <p:nvSpPr>
          <p:cNvPr id="2" name="Title 1">
            <a:extLst>
              <a:ext uri="{FF2B5EF4-FFF2-40B4-BE49-F238E27FC236}">
                <a16:creationId xmlns:a16="http://schemas.microsoft.com/office/drawing/2014/main" id="{960459F4-C5B9-4070-46D1-2E7DA3EFBFC9}"/>
              </a:ext>
            </a:extLst>
          </p:cNvPr>
          <p:cNvSpPr>
            <a:spLocks noGrp="1"/>
          </p:cNvSpPr>
          <p:nvPr>
            <p:ph type="title"/>
          </p:nvPr>
        </p:nvSpPr>
        <p:spPr>
          <a:xfrm>
            <a:off x="838201" y="365125"/>
            <a:ext cx="4466502" cy="1936866"/>
          </a:xfrm>
        </p:spPr>
        <p:txBody>
          <a:bodyPr anchor="b"/>
          <a:lstStyle>
            <a:lvl1pPr>
              <a:defRPr sz="3200" cap="all" baseline="0">
                <a:solidFill>
                  <a:schemeClr val="accent3">
                    <a:lumMod val="75000"/>
                  </a:schemeClr>
                </a:solidFill>
              </a:defRPr>
            </a:lvl1pPr>
          </a:lstStyle>
          <a:p>
            <a:r>
              <a:rPr lang="en-US"/>
              <a:t>Click to edit Master title style</a:t>
            </a:r>
            <a:endParaRPr lang="en-US" dirty="0"/>
          </a:p>
        </p:txBody>
      </p:sp>
      <p:cxnSp>
        <p:nvCxnSpPr>
          <p:cNvPr id="5" name="Straight Connector 4">
            <a:extLst>
              <a:ext uri="{FF2B5EF4-FFF2-40B4-BE49-F238E27FC236}">
                <a16:creationId xmlns:a16="http://schemas.microsoft.com/office/drawing/2014/main" id="{34F613B1-323C-4C25-4526-1D3313A7161D}"/>
              </a:ext>
              <a:ext uri="{C183D7F6-B498-43B3-948B-1728B52AA6E4}">
                <adec:decorative xmlns:adec="http://schemas.microsoft.com/office/drawing/2017/decorative" val="1"/>
              </a:ext>
            </a:extLst>
          </p:cNvPr>
          <p:cNvCxnSpPr>
            <a:cxnSpLocks/>
          </p:cNvCxnSpPr>
          <p:nvPr userDrawn="1"/>
        </p:nvCxnSpPr>
        <p:spPr>
          <a:xfrm>
            <a:off x="835831" y="2620500"/>
            <a:ext cx="4471665" cy="0"/>
          </a:xfrm>
          <a:prstGeom prst="line">
            <a:avLst/>
          </a:prstGeom>
          <a:ln w="25400">
            <a:gradFill>
              <a:gsLst>
                <a:gs pos="0">
                  <a:schemeClr val="accent4">
                    <a:lumMod val="50000"/>
                  </a:schemeClr>
                </a:gs>
                <a:gs pos="100000">
                  <a:schemeClr val="accent6"/>
                </a:gs>
              </a:gsLst>
              <a:lin ang="10800000" scaled="0"/>
            </a:gradFill>
          </a:ln>
        </p:spPr>
        <p:style>
          <a:lnRef idx="1">
            <a:schemeClr val="accent1"/>
          </a:lnRef>
          <a:fillRef idx="0">
            <a:schemeClr val="accent1"/>
          </a:fillRef>
          <a:effectRef idx="0">
            <a:schemeClr val="accent1"/>
          </a:effectRef>
          <a:fontRef idx="minor">
            <a:schemeClr val="tx1"/>
          </a:fontRef>
        </p:style>
      </p:cxnSp>
      <p:sp>
        <p:nvSpPr>
          <p:cNvPr id="13" name="Content Placeholder 12">
            <a:extLst>
              <a:ext uri="{FF2B5EF4-FFF2-40B4-BE49-F238E27FC236}">
                <a16:creationId xmlns:a16="http://schemas.microsoft.com/office/drawing/2014/main" id="{2D2C2143-1936-BBDA-A6A8-40B6DBD16AED}"/>
              </a:ext>
            </a:extLst>
          </p:cNvPr>
          <p:cNvSpPr>
            <a:spLocks noGrp="1"/>
          </p:cNvSpPr>
          <p:nvPr>
            <p:ph sz="quarter" idx="10" hasCustomPrompt="1"/>
          </p:nvPr>
        </p:nvSpPr>
        <p:spPr>
          <a:xfrm>
            <a:off x="838201" y="3097848"/>
            <a:ext cx="4466504" cy="3405187"/>
          </a:xfrm>
        </p:spPr>
        <p:txBody>
          <a:bodyPr/>
          <a:lstStyle>
            <a:lvl1pPr>
              <a:lnSpc>
                <a:spcPct val="120000"/>
              </a:lnSpc>
              <a:spcBef>
                <a:spcPts val="1000"/>
              </a:spcBef>
              <a:spcAft>
                <a:spcPts val="600"/>
              </a:spcAft>
              <a:defRPr sz="1800">
                <a:solidFill>
                  <a:schemeClr val="bg1"/>
                </a:solidFill>
                <a:latin typeface="+mn-lt"/>
              </a:defRPr>
            </a:lvl1pPr>
            <a:lvl2pPr>
              <a:lnSpc>
                <a:spcPct val="120000"/>
              </a:lnSpc>
              <a:spcBef>
                <a:spcPts val="1000"/>
              </a:spcBef>
              <a:spcAft>
                <a:spcPts val="600"/>
              </a:spcAft>
              <a:defRPr sz="1600">
                <a:solidFill>
                  <a:schemeClr val="bg1"/>
                </a:solidFill>
                <a:latin typeface="+mn-lt"/>
              </a:defRPr>
            </a:lvl2pPr>
            <a:lvl3pPr>
              <a:lnSpc>
                <a:spcPct val="120000"/>
              </a:lnSpc>
              <a:spcBef>
                <a:spcPts val="1000"/>
              </a:spcBef>
              <a:spcAft>
                <a:spcPts val="600"/>
              </a:spcAft>
              <a:defRPr sz="1400">
                <a:solidFill>
                  <a:schemeClr val="bg1"/>
                </a:solidFill>
                <a:latin typeface="+mn-lt"/>
              </a:defRPr>
            </a:lvl3pPr>
            <a:lvl4pPr>
              <a:lnSpc>
                <a:spcPct val="120000"/>
              </a:lnSpc>
              <a:spcBef>
                <a:spcPts val="1000"/>
              </a:spcBef>
              <a:spcAft>
                <a:spcPts val="600"/>
              </a:spcAft>
              <a:defRPr sz="1200">
                <a:solidFill>
                  <a:schemeClr val="bg1"/>
                </a:solidFill>
                <a:latin typeface="+mn-lt"/>
              </a:defRPr>
            </a:lvl4pPr>
            <a:lvl5pPr>
              <a:lnSpc>
                <a:spcPct val="120000"/>
              </a:lnSpc>
              <a:spcBef>
                <a:spcPts val="1000"/>
              </a:spcBef>
              <a:spcAft>
                <a:spcPts val="600"/>
              </a:spcAft>
              <a:defRPr sz="1200">
                <a:solidFill>
                  <a:schemeClr val="bg1"/>
                </a:solidFill>
                <a:latin typeface="+mn-lt"/>
              </a:defRPr>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10904071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Title and 2 column">
    <p:bg>
      <p:bgPr>
        <a:gradFill>
          <a:gsLst>
            <a:gs pos="100000">
              <a:schemeClr val="tx2"/>
            </a:gs>
            <a:gs pos="81000">
              <a:schemeClr val="accent6"/>
            </a:gs>
            <a:gs pos="31000">
              <a:srgbClr val="02090E"/>
            </a:gs>
            <a:gs pos="14000">
              <a:schemeClr val="accent4">
                <a:lumMod val="75000"/>
              </a:schemeClr>
            </a:gs>
            <a:gs pos="0">
              <a:schemeClr val="accent4"/>
            </a:gs>
          </a:gsLst>
          <a:lin ang="12600000" scaled="0"/>
        </a:gra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8EB5B81B-FCE8-FE9C-8F0A-6488B25F0F6A}"/>
              </a:ext>
              <a:ext uri="{C183D7F6-B498-43B3-948B-1728B52AA6E4}">
                <adec:decorative xmlns:adec="http://schemas.microsoft.com/office/drawing/2017/decorative" val="1"/>
              </a:ext>
            </a:extLst>
          </p:cNvPr>
          <p:cNvSpPr/>
          <p:nvPr userDrawn="1"/>
        </p:nvSpPr>
        <p:spPr>
          <a:xfrm>
            <a:off x="321869" y="343814"/>
            <a:ext cx="11550701" cy="6210605"/>
          </a:xfrm>
          <a:prstGeom prst="rect">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sp>
        <p:nvSpPr>
          <p:cNvPr id="2" name="Title 1">
            <a:extLst>
              <a:ext uri="{FF2B5EF4-FFF2-40B4-BE49-F238E27FC236}">
                <a16:creationId xmlns:a16="http://schemas.microsoft.com/office/drawing/2014/main" id="{DF8070BB-B3B5-3A8A-2466-D661C741794F}"/>
              </a:ext>
            </a:extLst>
          </p:cNvPr>
          <p:cNvSpPr>
            <a:spLocks noGrp="1"/>
          </p:cNvSpPr>
          <p:nvPr>
            <p:ph type="title" hasCustomPrompt="1"/>
          </p:nvPr>
        </p:nvSpPr>
        <p:spPr>
          <a:xfrm>
            <a:off x="321869" y="579120"/>
            <a:ext cx="11548261" cy="2733306"/>
          </a:xfrm>
        </p:spPr>
        <p:txBody>
          <a:bodyPr anchor="b">
            <a:noAutofit/>
          </a:bodyPr>
          <a:lstStyle>
            <a:lvl1pPr algn="ctr">
              <a:defRPr sz="3200" cap="all" spc="300" baseline="0"/>
            </a:lvl1pPr>
          </a:lstStyle>
          <a:p>
            <a:r>
              <a:rPr lang="en-US" dirty="0"/>
              <a:t>Click to add title</a:t>
            </a:r>
          </a:p>
        </p:txBody>
      </p:sp>
      <p:sp>
        <p:nvSpPr>
          <p:cNvPr id="7" name="Subtitle 2">
            <a:extLst>
              <a:ext uri="{FF2B5EF4-FFF2-40B4-BE49-F238E27FC236}">
                <a16:creationId xmlns:a16="http://schemas.microsoft.com/office/drawing/2014/main" id="{5F877C2F-8190-18D9-5D24-5BD7B05A29F8}"/>
              </a:ext>
            </a:extLst>
          </p:cNvPr>
          <p:cNvSpPr>
            <a:spLocks noGrp="1"/>
          </p:cNvSpPr>
          <p:nvPr>
            <p:ph type="subTitle" idx="1" hasCustomPrompt="1"/>
          </p:nvPr>
        </p:nvSpPr>
        <p:spPr>
          <a:xfrm>
            <a:off x="321868" y="3484615"/>
            <a:ext cx="11562303" cy="2387865"/>
          </a:xfrm>
        </p:spPr>
        <p:txBody>
          <a:bodyPr>
            <a:noAutofit/>
          </a:bodyPr>
          <a:lstStyle>
            <a:lvl1pPr marL="0" indent="0" algn="ctr">
              <a:buNone/>
              <a:defRPr sz="6000" b="0" i="0" cap="all" spc="600" baseline="0">
                <a:solidFill>
                  <a:schemeClr val="accent3">
                    <a:lumMod val="75000"/>
                  </a:schemeClr>
                </a:solidFill>
                <a:latin typeface="+mj-lt"/>
                <a:cs typeface="Biome Light" panose="020B03030302040208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subtitle</a:t>
            </a:r>
          </a:p>
        </p:txBody>
      </p:sp>
      <p:sp>
        <p:nvSpPr>
          <p:cNvPr id="15" name="Footer Placeholder 4">
            <a:extLst>
              <a:ext uri="{FF2B5EF4-FFF2-40B4-BE49-F238E27FC236}">
                <a16:creationId xmlns:a16="http://schemas.microsoft.com/office/drawing/2014/main" id="{B02A6961-FD29-3446-6A70-B0D4EE5D14C5}"/>
              </a:ext>
            </a:extLst>
          </p:cNvPr>
          <p:cNvSpPr>
            <a:spLocks noGrp="1"/>
          </p:cNvSpPr>
          <p:nvPr>
            <p:ph type="ftr" sz="quarter" idx="11"/>
          </p:nvPr>
        </p:nvSpPr>
        <p:spPr>
          <a:xfrm>
            <a:off x="336405" y="6237287"/>
            <a:ext cx="4114800" cy="365125"/>
          </a:xfrm>
        </p:spPr>
        <p:txBody>
          <a:bodyPr>
            <a:noAutofit/>
          </a:bodyPr>
          <a:lstStyle>
            <a:lvl1pPr algn="l">
              <a:defRPr sz="1200" spc="0">
                <a:solidFill>
                  <a:schemeClr val="bg1"/>
                </a:solidFill>
              </a:defRPr>
            </a:lvl1pPr>
          </a:lstStyle>
          <a:p>
            <a:r>
              <a:rPr lang="en-US" dirty="0"/>
              <a:t>Presentation title</a:t>
            </a:r>
          </a:p>
        </p:txBody>
      </p:sp>
      <p:sp>
        <p:nvSpPr>
          <p:cNvPr id="16" name="Slide Number Placeholder 5">
            <a:extLst>
              <a:ext uri="{FF2B5EF4-FFF2-40B4-BE49-F238E27FC236}">
                <a16:creationId xmlns:a16="http://schemas.microsoft.com/office/drawing/2014/main" id="{68477A85-1CCD-1BF5-8FF0-11B80AE2F6FC}"/>
              </a:ext>
            </a:extLst>
          </p:cNvPr>
          <p:cNvSpPr>
            <a:spLocks noGrp="1"/>
          </p:cNvSpPr>
          <p:nvPr>
            <p:ph type="sldNum" sz="quarter" idx="12"/>
          </p:nvPr>
        </p:nvSpPr>
        <p:spPr>
          <a:xfrm>
            <a:off x="9140971" y="6226198"/>
            <a:ext cx="2743200" cy="365125"/>
          </a:xfrm>
        </p:spPr>
        <p:txBody>
          <a:bodyPr>
            <a:noAutofit/>
          </a:bodyPr>
          <a:lstStyle>
            <a:lvl1pPr>
              <a:defRPr sz="1200">
                <a:solidFill>
                  <a:schemeClr val="bg1"/>
                </a:solidFill>
              </a:defRPr>
            </a:lvl1pPr>
          </a:lstStyle>
          <a:p>
            <a:fld id="{FE024F78-56A6-7740-B68D-8D4D026EDF3F}" type="slidenum">
              <a:rPr lang="en-US" smtClean="0"/>
              <a:pPr/>
              <a:t>‹#›</a:t>
            </a:fld>
            <a:endParaRPr lang="en-US" dirty="0"/>
          </a:p>
        </p:txBody>
      </p:sp>
    </p:spTree>
    <p:extLst>
      <p:ext uri="{BB962C8B-B14F-4D97-AF65-F5344CB8AC3E}">
        <p14:creationId xmlns:p14="http://schemas.microsoft.com/office/powerpoint/2010/main" val="86865902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Title">
    <p:bg>
      <p:bgPr>
        <a:gradFill>
          <a:gsLst>
            <a:gs pos="100000">
              <a:schemeClr val="tx2"/>
            </a:gs>
            <a:gs pos="79000">
              <a:schemeClr val="accent6"/>
            </a:gs>
            <a:gs pos="31000">
              <a:srgbClr val="02090E"/>
            </a:gs>
            <a:gs pos="14000">
              <a:schemeClr val="accent4">
                <a:lumMod val="75000"/>
              </a:schemeClr>
            </a:gs>
            <a:gs pos="0">
              <a:schemeClr val="accent4"/>
            </a:gs>
          </a:gsLst>
          <a:lin ang="5400000" scaled="0"/>
        </a:gra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3664209F-41AB-70E5-1B9E-7490900C59C9}"/>
              </a:ext>
              <a:ext uri="{C183D7F6-B498-43B3-948B-1728B52AA6E4}">
                <adec:decorative xmlns:adec="http://schemas.microsoft.com/office/drawing/2017/decorative" val="1"/>
              </a:ext>
            </a:extLst>
          </p:cNvPr>
          <p:cNvSpPr/>
          <p:nvPr userDrawn="1"/>
        </p:nvSpPr>
        <p:spPr>
          <a:xfrm>
            <a:off x="2" y="1"/>
            <a:ext cx="12191997" cy="6857998"/>
          </a:xfrm>
          <a:prstGeom prst="rect">
            <a:avLst/>
          </a:prstGeom>
          <a:gradFill flip="none" rotWithShape="1">
            <a:gsLst>
              <a:gs pos="0">
                <a:srgbClr val="1A012C"/>
              </a:gs>
              <a:gs pos="45000">
                <a:srgbClr val="1A012C">
                  <a:alpha val="50000"/>
                </a:srgbClr>
              </a:gs>
              <a:gs pos="100000">
                <a:schemeClr val="accent6">
                  <a:lumMod val="50000"/>
                  <a:alpha val="50000"/>
                </a:schemeClr>
              </a:gs>
            </a:gsLst>
            <a:path path="circle">
              <a:fillToRect l="50000" t="50000" r="50000" b="50000"/>
            </a:path>
            <a:tileRect/>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032D3409-585B-54E2-1DCC-AC58804E4AE7}"/>
              </a:ext>
              <a:ext uri="{C183D7F6-B498-43B3-948B-1728B52AA6E4}">
                <adec:decorative xmlns:adec="http://schemas.microsoft.com/office/drawing/2017/decorative" val="1"/>
              </a:ext>
            </a:extLst>
          </p:cNvPr>
          <p:cNvSpPr/>
          <p:nvPr userDrawn="1"/>
        </p:nvSpPr>
        <p:spPr>
          <a:xfrm>
            <a:off x="1" y="-6350"/>
            <a:ext cx="6096000" cy="6864350"/>
          </a:xfrm>
          <a:prstGeom prst="rect">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sp>
        <p:nvSpPr>
          <p:cNvPr id="2" name="Title 1">
            <a:extLst>
              <a:ext uri="{FF2B5EF4-FFF2-40B4-BE49-F238E27FC236}">
                <a16:creationId xmlns:a16="http://schemas.microsoft.com/office/drawing/2014/main" id="{DF8070BB-B3B5-3A8A-2466-D661C741794F}"/>
              </a:ext>
            </a:extLst>
          </p:cNvPr>
          <p:cNvSpPr>
            <a:spLocks noGrp="1"/>
          </p:cNvSpPr>
          <p:nvPr>
            <p:ph type="title" hasCustomPrompt="1"/>
          </p:nvPr>
        </p:nvSpPr>
        <p:spPr>
          <a:xfrm>
            <a:off x="799891" y="511762"/>
            <a:ext cx="4960830" cy="2785158"/>
          </a:xfrm>
        </p:spPr>
        <p:txBody>
          <a:bodyPr anchor="b">
            <a:noAutofit/>
          </a:bodyPr>
          <a:lstStyle>
            <a:lvl1pPr algn="l">
              <a:defRPr sz="2400" cap="all" spc="300" baseline="0"/>
            </a:lvl1pPr>
          </a:lstStyle>
          <a:p>
            <a:r>
              <a:rPr lang="en-US" dirty="0"/>
              <a:t>Click to add title</a:t>
            </a:r>
          </a:p>
        </p:txBody>
      </p:sp>
      <p:sp>
        <p:nvSpPr>
          <p:cNvPr id="8" name="Subtitle 2">
            <a:extLst>
              <a:ext uri="{FF2B5EF4-FFF2-40B4-BE49-F238E27FC236}">
                <a16:creationId xmlns:a16="http://schemas.microsoft.com/office/drawing/2014/main" id="{E47B8A5C-E279-DB0B-E9D3-927417876125}"/>
              </a:ext>
            </a:extLst>
          </p:cNvPr>
          <p:cNvSpPr>
            <a:spLocks noGrp="1"/>
          </p:cNvSpPr>
          <p:nvPr>
            <p:ph type="subTitle" idx="1" hasCustomPrompt="1"/>
          </p:nvPr>
        </p:nvSpPr>
        <p:spPr>
          <a:xfrm>
            <a:off x="802640" y="3484615"/>
            <a:ext cx="4958081" cy="2387865"/>
          </a:xfrm>
        </p:spPr>
        <p:txBody>
          <a:bodyPr>
            <a:noAutofit/>
          </a:bodyPr>
          <a:lstStyle>
            <a:lvl1pPr marL="0" indent="0" algn="l">
              <a:buNone/>
              <a:defRPr sz="3200" b="0" i="0" cap="all" spc="600" baseline="0">
                <a:solidFill>
                  <a:schemeClr val="accent3">
                    <a:lumMod val="75000"/>
                  </a:schemeClr>
                </a:solidFill>
                <a:latin typeface="+mj-lt"/>
                <a:cs typeface="Biome Light" panose="020B03030302040208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subtitle</a:t>
            </a:r>
          </a:p>
        </p:txBody>
      </p:sp>
      <p:sp>
        <p:nvSpPr>
          <p:cNvPr id="10" name="Picture Placeholder 9">
            <a:extLst>
              <a:ext uri="{FF2B5EF4-FFF2-40B4-BE49-F238E27FC236}">
                <a16:creationId xmlns:a16="http://schemas.microsoft.com/office/drawing/2014/main" id="{D386C402-C5C5-2A54-C618-62673AD93CB4}"/>
              </a:ext>
            </a:extLst>
          </p:cNvPr>
          <p:cNvSpPr>
            <a:spLocks noGrp="1"/>
          </p:cNvSpPr>
          <p:nvPr>
            <p:ph type="pic" sz="quarter" idx="13"/>
          </p:nvPr>
        </p:nvSpPr>
        <p:spPr>
          <a:xfrm>
            <a:off x="6497638" y="336550"/>
            <a:ext cx="5322887" cy="6184900"/>
          </a:xfrm>
        </p:spPr>
        <p:txBody>
          <a:bodyPr/>
          <a:lstStyle>
            <a:lvl1pPr algn="ctr">
              <a:defRPr sz="2000"/>
            </a:lvl1pPr>
          </a:lstStyle>
          <a:p>
            <a:r>
              <a:rPr lang="en-US"/>
              <a:t>Click icon to add picture</a:t>
            </a:r>
            <a:endParaRPr lang="en-US" dirty="0"/>
          </a:p>
        </p:txBody>
      </p:sp>
      <p:sp>
        <p:nvSpPr>
          <p:cNvPr id="15" name="Footer Placeholder 4">
            <a:extLst>
              <a:ext uri="{FF2B5EF4-FFF2-40B4-BE49-F238E27FC236}">
                <a16:creationId xmlns:a16="http://schemas.microsoft.com/office/drawing/2014/main" id="{B02A6961-FD29-3446-6A70-B0D4EE5D14C5}"/>
              </a:ext>
            </a:extLst>
          </p:cNvPr>
          <p:cNvSpPr>
            <a:spLocks noGrp="1"/>
          </p:cNvSpPr>
          <p:nvPr>
            <p:ph type="ftr" sz="quarter" idx="11"/>
          </p:nvPr>
        </p:nvSpPr>
        <p:spPr>
          <a:xfrm>
            <a:off x="336405" y="6237287"/>
            <a:ext cx="4114800" cy="365125"/>
          </a:xfrm>
        </p:spPr>
        <p:txBody>
          <a:bodyPr>
            <a:noAutofit/>
          </a:bodyPr>
          <a:lstStyle>
            <a:lvl1pPr algn="l">
              <a:defRPr sz="1200" spc="0">
                <a:solidFill>
                  <a:schemeClr val="bg1"/>
                </a:solidFill>
              </a:defRPr>
            </a:lvl1pPr>
          </a:lstStyle>
          <a:p>
            <a:r>
              <a:rPr lang="en-US" dirty="0"/>
              <a:t>Presentation title</a:t>
            </a:r>
          </a:p>
        </p:txBody>
      </p:sp>
      <p:sp>
        <p:nvSpPr>
          <p:cNvPr id="16" name="Slide Number Placeholder 5">
            <a:extLst>
              <a:ext uri="{FF2B5EF4-FFF2-40B4-BE49-F238E27FC236}">
                <a16:creationId xmlns:a16="http://schemas.microsoft.com/office/drawing/2014/main" id="{68477A85-1CCD-1BF5-8FF0-11B80AE2F6FC}"/>
              </a:ext>
            </a:extLst>
          </p:cNvPr>
          <p:cNvSpPr>
            <a:spLocks noGrp="1"/>
          </p:cNvSpPr>
          <p:nvPr>
            <p:ph type="sldNum" sz="quarter" idx="12"/>
          </p:nvPr>
        </p:nvSpPr>
        <p:spPr>
          <a:xfrm>
            <a:off x="9140971" y="6226198"/>
            <a:ext cx="2743200" cy="365125"/>
          </a:xfrm>
        </p:spPr>
        <p:txBody>
          <a:bodyPr>
            <a:noAutofit/>
          </a:bodyPr>
          <a:lstStyle>
            <a:lvl1pPr>
              <a:defRPr sz="1200">
                <a:solidFill>
                  <a:schemeClr val="bg1"/>
                </a:solidFill>
              </a:defRPr>
            </a:lvl1pPr>
          </a:lstStyle>
          <a:p>
            <a:fld id="{FE024F78-56A6-7740-B68D-8D4D026EDF3F}" type="slidenum">
              <a:rPr lang="en-US" smtClean="0"/>
              <a:pPr/>
              <a:t>‹#›</a:t>
            </a:fld>
            <a:endParaRPr lang="en-US" dirty="0"/>
          </a:p>
        </p:txBody>
      </p:sp>
    </p:spTree>
    <p:extLst>
      <p:ext uri="{BB962C8B-B14F-4D97-AF65-F5344CB8AC3E}">
        <p14:creationId xmlns:p14="http://schemas.microsoft.com/office/powerpoint/2010/main" val="368321855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_Title and 2 column">
    <p:bg>
      <p:bgPr>
        <a:gradFill>
          <a:gsLst>
            <a:gs pos="100000">
              <a:schemeClr val="tx2"/>
            </a:gs>
            <a:gs pos="79000">
              <a:schemeClr val="accent6"/>
            </a:gs>
            <a:gs pos="55000">
              <a:srgbClr val="02090E"/>
            </a:gs>
            <a:gs pos="14000">
              <a:schemeClr val="accent4">
                <a:lumMod val="75000"/>
              </a:schemeClr>
            </a:gs>
            <a:gs pos="0">
              <a:schemeClr val="accent4"/>
            </a:gs>
          </a:gsLst>
          <a:lin ang="7800000" scaled="0"/>
        </a:gradFill>
        <a:effectLst/>
      </p:bgPr>
    </p:bg>
    <p:spTree>
      <p:nvGrpSpPr>
        <p:cNvPr id="1" name=""/>
        <p:cNvGrpSpPr/>
        <p:nvPr/>
      </p:nvGrpSpPr>
      <p:grpSpPr>
        <a:xfrm>
          <a:off x="0" y="0"/>
          <a:ext cx="0" cy="0"/>
          <a:chOff x="0" y="0"/>
          <a:chExt cx="0" cy="0"/>
        </a:xfrm>
      </p:grpSpPr>
      <p:pic>
        <p:nvPicPr>
          <p:cNvPr id="4" name="Content Placeholder 14">
            <a:extLst>
              <a:ext uri="{FF2B5EF4-FFF2-40B4-BE49-F238E27FC236}">
                <a16:creationId xmlns:a16="http://schemas.microsoft.com/office/drawing/2014/main" id="{318CE367-BBCB-F4AB-635F-4C9995EAE350}"/>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6350"/>
            <a:ext cx="2356339" cy="6853863"/>
          </a:xfrm>
          <a:prstGeom prst="rect">
            <a:avLst/>
          </a:prstGeom>
        </p:spPr>
      </p:pic>
      <p:sp>
        <p:nvSpPr>
          <p:cNvPr id="5" name="Rectangle 4">
            <a:extLst>
              <a:ext uri="{FF2B5EF4-FFF2-40B4-BE49-F238E27FC236}">
                <a16:creationId xmlns:a16="http://schemas.microsoft.com/office/drawing/2014/main" id="{5CE3FBBA-81E2-31F1-EF51-02706B5B5C0A}"/>
              </a:ext>
              <a:ext uri="{C183D7F6-B498-43B3-948B-1728B52AA6E4}">
                <adec:decorative xmlns:adec="http://schemas.microsoft.com/office/drawing/2017/decorative" val="1"/>
              </a:ext>
            </a:extLst>
          </p:cNvPr>
          <p:cNvSpPr/>
          <p:nvPr userDrawn="1"/>
        </p:nvSpPr>
        <p:spPr>
          <a:xfrm>
            <a:off x="2356339" y="-6350"/>
            <a:ext cx="9831801" cy="6864350"/>
          </a:xfrm>
          <a:prstGeom prst="rect">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cxnSp>
        <p:nvCxnSpPr>
          <p:cNvPr id="6" name="Straight Connector 5">
            <a:extLst>
              <a:ext uri="{FF2B5EF4-FFF2-40B4-BE49-F238E27FC236}">
                <a16:creationId xmlns:a16="http://schemas.microsoft.com/office/drawing/2014/main" id="{9AD3746D-3CD1-FFA5-0019-AD0C588B1924}"/>
              </a:ext>
              <a:ext uri="{C183D7F6-B498-43B3-948B-1728B52AA6E4}">
                <adec:decorative xmlns:adec="http://schemas.microsoft.com/office/drawing/2017/decorative" val="1"/>
              </a:ext>
            </a:extLst>
          </p:cNvPr>
          <p:cNvCxnSpPr>
            <a:cxnSpLocks/>
          </p:cNvCxnSpPr>
          <p:nvPr userDrawn="1"/>
        </p:nvCxnSpPr>
        <p:spPr>
          <a:xfrm>
            <a:off x="3305669" y="2002443"/>
            <a:ext cx="7922116" cy="0"/>
          </a:xfrm>
          <a:prstGeom prst="line">
            <a:avLst/>
          </a:prstGeom>
          <a:ln w="25400">
            <a:gradFill>
              <a:gsLst>
                <a:gs pos="0">
                  <a:schemeClr val="accent4">
                    <a:lumMod val="50000"/>
                  </a:schemeClr>
                </a:gs>
                <a:gs pos="100000">
                  <a:schemeClr val="accent6"/>
                </a:gs>
              </a:gsLst>
              <a:lin ang="10800000" scaled="0"/>
            </a:gra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DF8070BB-B3B5-3A8A-2466-D661C741794F}"/>
              </a:ext>
            </a:extLst>
          </p:cNvPr>
          <p:cNvSpPr>
            <a:spLocks noGrp="1"/>
          </p:cNvSpPr>
          <p:nvPr>
            <p:ph type="title" hasCustomPrompt="1"/>
          </p:nvPr>
        </p:nvSpPr>
        <p:spPr>
          <a:xfrm>
            <a:off x="3305669" y="113097"/>
            <a:ext cx="7420819" cy="1656304"/>
          </a:xfrm>
        </p:spPr>
        <p:txBody>
          <a:bodyPr lIns="0" anchor="b">
            <a:noAutofit/>
          </a:bodyPr>
          <a:lstStyle>
            <a:lvl1pPr algn="l">
              <a:defRPr sz="3200" cap="all" spc="0" baseline="0">
                <a:solidFill>
                  <a:schemeClr val="accent3">
                    <a:lumMod val="75000"/>
                  </a:schemeClr>
                </a:solidFill>
              </a:defRPr>
            </a:lvl1pPr>
          </a:lstStyle>
          <a:p>
            <a:r>
              <a:rPr lang="en-US" dirty="0"/>
              <a:t>Click to add title</a:t>
            </a:r>
          </a:p>
        </p:txBody>
      </p:sp>
      <p:sp>
        <p:nvSpPr>
          <p:cNvPr id="13" name="Content Placeholder 12">
            <a:extLst>
              <a:ext uri="{FF2B5EF4-FFF2-40B4-BE49-F238E27FC236}">
                <a16:creationId xmlns:a16="http://schemas.microsoft.com/office/drawing/2014/main" id="{B9624CF4-7769-4663-3361-39136F5E20C8}"/>
              </a:ext>
            </a:extLst>
          </p:cNvPr>
          <p:cNvSpPr>
            <a:spLocks noGrp="1"/>
          </p:cNvSpPr>
          <p:nvPr>
            <p:ph sz="quarter" idx="31" hasCustomPrompt="1"/>
          </p:nvPr>
        </p:nvSpPr>
        <p:spPr>
          <a:xfrm>
            <a:off x="3305669" y="2470150"/>
            <a:ext cx="7420819" cy="3676649"/>
          </a:xfrm>
        </p:spPr>
        <p:txBody>
          <a:bodyPr/>
          <a:lstStyle>
            <a:lvl1pPr marL="285750" indent="-285750">
              <a:lnSpc>
                <a:spcPct val="120000"/>
              </a:lnSpc>
              <a:spcBef>
                <a:spcPts val="1000"/>
              </a:spcBef>
              <a:spcAft>
                <a:spcPts val="600"/>
              </a:spcAft>
              <a:buClr>
                <a:schemeClr val="accent3"/>
              </a:buClr>
              <a:buFont typeface="Arial" panose="020B0604020202020204" pitchFamily="34" charset="0"/>
              <a:buChar char="•"/>
              <a:defRPr sz="1800">
                <a:solidFill>
                  <a:schemeClr val="bg1"/>
                </a:solidFill>
                <a:latin typeface="+mn-lt"/>
              </a:defRPr>
            </a:lvl1pPr>
            <a:lvl2pPr marL="800100" indent="-342900">
              <a:lnSpc>
                <a:spcPct val="120000"/>
              </a:lnSpc>
              <a:spcBef>
                <a:spcPts val="1000"/>
              </a:spcBef>
              <a:spcAft>
                <a:spcPts val="600"/>
              </a:spcAft>
              <a:buClr>
                <a:schemeClr val="accent3"/>
              </a:buClr>
              <a:buFont typeface="Arial" panose="020B0604020202020204" pitchFamily="34" charset="0"/>
              <a:buChar char="•"/>
              <a:defRPr sz="1600">
                <a:solidFill>
                  <a:schemeClr val="bg1"/>
                </a:solidFill>
                <a:latin typeface="+mn-lt"/>
              </a:defRPr>
            </a:lvl2pPr>
            <a:lvl3pPr marL="1257300" indent="-342900">
              <a:lnSpc>
                <a:spcPct val="120000"/>
              </a:lnSpc>
              <a:spcBef>
                <a:spcPts val="1000"/>
              </a:spcBef>
              <a:spcAft>
                <a:spcPts val="600"/>
              </a:spcAft>
              <a:buClr>
                <a:schemeClr val="accent3"/>
              </a:buClr>
              <a:buFont typeface="Arial" panose="020B0604020202020204" pitchFamily="34" charset="0"/>
              <a:buChar char="•"/>
              <a:defRPr sz="1400">
                <a:solidFill>
                  <a:schemeClr val="bg1"/>
                </a:solidFill>
                <a:latin typeface="+mn-lt"/>
              </a:defRPr>
            </a:lvl3pPr>
            <a:lvl4pPr marL="1657350" indent="-285750">
              <a:lnSpc>
                <a:spcPct val="120000"/>
              </a:lnSpc>
              <a:spcBef>
                <a:spcPts val="1000"/>
              </a:spcBef>
              <a:spcAft>
                <a:spcPts val="600"/>
              </a:spcAft>
              <a:buClr>
                <a:schemeClr val="accent3"/>
              </a:buClr>
              <a:buFont typeface="Arial" panose="020B0604020202020204" pitchFamily="34" charset="0"/>
              <a:buChar char="•"/>
              <a:defRPr sz="1200">
                <a:solidFill>
                  <a:schemeClr val="bg1"/>
                </a:solidFill>
                <a:latin typeface="+mn-lt"/>
              </a:defRPr>
            </a:lvl4pPr>
            <a:lvl5pPr marL="2114550" indent="-285750">
              <a:lnSpc>
                <a:spcPct val="120000"/>
              </a:lnSpc>
              <a:spcBef>
                <a:spcPts val="1000"/>
              </a:spcBef>
              <a:spcAft>
                <a:spcPts val="600"/>
              </a:spcAft>
              <a:buClr>
                <a:schemeClr val="accent3"/>
              </a:buClr>
              <a:buFont typeface="Arial" panose="020B0604020202020204" pitchFamily="34" charset="0"/>
              <a:buChar char="•"/>
              <a:defRPr sz="1200">
                <a:solidFill>
                  <a:schemeClr val="bg1"/>
                </a:solidFill>
                <a:latin typeface="+mn-lt"/>
              </a:defRPr>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Footer Placeholder 4">
            <a:extLst>
              <a:ext uri="{FF2B5EF4-FFF2-40B4-BE49-F238E27FC236}">
                <a16:creationId xmlns:a16="http://schemas.microsoft.com/office/drawing/2014/main" id="{B02A6961-FD29-3446-6A70-B0D4EE5D14C5}"/>
              </a:ext>
            </a:extLst>
          </p:cNvPr>
          <p:cNvSpPr>
            <a:spLocks noGrp="1"/>
          </p:cNvSpPr>
          <p:nvPr>
            <p:ph type="ftr" sz="quarter" idx="11"/>
          </p:nvPr>
        </p:nvSpPr>
        <p:spPr>
          <a:xfrm>
            <a:off x="336405" y="6237287"/>
            <a:ext cx="4114800" cy="365125"/>
          </a:xfrm>
        </p:spPr>
        <p:txBody>
          <a:bodyPr>
            <a:noAutofit/>
          </a:bodyPr>
          <a:lstStyle>
            <a:lvl1pPr algn="l">
              <a:defRPr sz="1200" spc="0">
                <a:solidFill>
                  <a:schemeClr val="bg1"/>
                </a:solidFill>
              </a:defRPr>
            </a:lvl1pPr>
          </a:lstStyle>
          <a:p>
            <a:r>
              <a:rPr lang="en-US" dirty="0"/>
              <a:t>Presentation title</a:t>
            </a:r>
          </a:p>
        </p:txBody>
      </p:sp>
      <p:sp>
        <p:nvSpPr>
          <p:cNvPr id="16" name="Slide Number Placeholder 5">
            <a:extLst>
              <a:ext uri="{FF2B5EF4-FFF2-40B4-BE49-F238E27FC236}">
                <a16:creationId xmlns:a16="http://schemas.microsoft.com/office/drawing/2014/main" id="{68477A85-1CCD-1BF5-8FF0-11B80AE2F6FC}"/>
              </a:ext>
            </a:extLst>
          </p:cNvPr>
          <p:cNvSpPr>
            <a:spLocks noGrp="1"/>
          </p:cNvSpPr>
          <p:nvPr>
            <p:ph type="sldNum" sz="quarter" idx="12"/>
          </p:nvPr>
        </p:nvSpPr>
        <p:spPr>
          <a:xfrm>
            <a:off x="9140971" y="6226198"/>
            <a:ext cx="2743200" cy="365125"/>
          </a:xfrm>
        </p:spPr>
        <p:txBody>
          <a:bodyPr>
            <a:noAutofit/>
          </a:bodyPr>
          <a:lstStyle>
            <a:lvl1pPr>
              <a:defRPr sz="1200">
                <a:solidFill>
                  <a:schemeClr val="bg1"/>
                </a:solidFill>
              </a:defRPr>
            </a:lvl1pPr>
          </a:lstStyle>
          <a:p>
            <a:fld id="{FE024F78-56A6-7740-B68D-8D4D026EDF3F}" type="slidenum">
              <a:rPr lang="en-US" smtClean="0"/>
              <a:pPr/>
              <a:t>‹#›</a:t>
            </a:fld>
            <a:endParaRPr lang="en-US" dirty="0"/>
          </a:p>
        </p:txBody>
      </p:sp>
    </p:spTree>
    <p:extLst>
      <p:ext uri="{BB962C8B-B14F-4D97-AF65-F5344CB8AC3E}">
        <p14:creationId xmlns:p14="http://schemas.microsoft.com/office/powerpoint/2010/main" val="102802670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Title and 2 column">
    <p:bg>
      <p:bgPr>
        <a:gradFill>
          <a:gsLst>
            <a:gs pos="100000">
              <a:schemeClr val="tx2"/>
            </a:gs>
            <a:gs pos="81000">
              <a:schemeClr val="accent6"/>
            </a:gs>
            <a:gs pos="31000">
              <a:srgbClr val="02090E"/>
            </a:gs>
            <a:gs pos="14000">
              <a:schemeClr val="accent4">
                <a:lumMod val="75000"/>
              </a:schemeClr>
            </a:gs>
            <a:gs pos="0">
              <a:schemeClr val="accent4"/>
            </a:gs>
          </a:gsLst>
          <a:lin ang="7800000" scaled="0"/>
        </a:gra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4361F2FA-20C7-5447-C138-CE2CA1867FE7}"/>
              </a:ext>
              <a:ext uri="{C183D7F6-B498-43B3-948B-1728B52AA6E4}">
                <adec:decorative xmlns:adec="http://schemas.microsoft.com/office/drawing/2017/decorative" val="1"/>
              </a:ext>
            </a:extLst>
          </p:cNvPr>
          <p:cNvGrpSpPr/>
          <p:nvPr userDrawn="1"/>
        </p:nvGrpSpPr>
        <p:grpSpPr>
          <a:xfrm>
            <a:off x="3" y="2"/>
            <a:ext cx="12191997" cy="6857998"/>
            <a:chOff x="3" y="2"/>
            <a:chExt cx="12191997" cy="6857998"/>
          </a:xfrm>
        </p:grpSpPr>
        <p:sp>
          <p:nvSpPr>
            <p:cNvPr id="21" name="Rectangle 20">
              <a:extLst>
                <a:ext uri="{FF2B5EF4-FFF2-40B4-BE49-F238E27FC236}">
                  <a16:creationId xmlns:a16="http://schemas.microsoft.com/office/drawing/2014/main" id="{DFEDD626-82E4-71C6-25F1-CDA46B7B3F39}"/>
                </a:ext>
              </a:extLst>
            </p:cNvPr>
            <p:cNvSpPr/>
            <p:nvPr/>
          </p:nvSpPr>
          <p:spPr>
            <a:xfrm>
              <a:off x="3" y="2"/>
              <a:ext cx="12191997" cy="6857998"/>
            </a:xfrm>
            <a:prstGeom prst="rect">
              <a:avLst/>
            </a:prstGeom>
            <a:gradFill flip="none" rotWithShape="1">
              <a:gsLst>
                <a:gs pos="0">
                  <a:srgbClr val="1A012C"/>
                </a:gs>
                <a:gs pos="45000">
                  <a:srgbClr val="1A012C">
                    <a:alpha val="50000"/>
                  </a:srgbClr>
                </a:gs>
                <a:gs pos="100000">
                  <a:schemeClr val="accent6">
                    <a:lumMod val="50000"/>
                    <a:alpha val="50000"/>
                  </a:schemeClr>
                </a:gs>
              </a:gsLst>
              <a:path path="circle">
                <a:fillToRect l="50000" t="50000" r="50000" b="50000"/>
              </a:path>
              <a:tileRect/>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CDC952AF-CE06-54F7-CB4A-1722F90AC3DF}"/>
                </a:ext>
                <a:ext uri="{C183D7F6-B498-43B3-948B-1728B52AA6E4}">
                  <adec:decorative xmlns:adec="http://schemas.microsoft.com/office/drawing/2017/decorative" val="1"/>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3" y="2"/>
              <a:ext cx="12191994" cy="6857996"/>
            </a:xfrm>
            <a:prstGeom prst="rect">
              <a:avLst/>
            </a:prstGeom>
          </p:spPr>
        </p:pic>
        <p:grpSp>
          <p:nvGrpSpPr>
            <p:cNvPr id="11" name="Group 10">
              <a:extLst>
                <a:ext uri="{FF2B5EF4-FFF2-40B4-BE49-F238E27FC236}">
                  <a16:creationId xmlns:a16="http://schemas.microsoft.com/office/drawing/2014/main" id="{6E6EDFF3-843B-AAE9-DB73-423142606F52}"/>
                </a:ext>
              </a:extLst>
            </p:cNvPr>
            <p:cNvGrpSpPr/>
            <p:nvPr/>
          </p:nvGrpSpPr>
          <p:grpSpPr>
            <a:xfrm rot="5400000">
              <a:off x="1645776" y="1222395"/>
              <a:ext cx="431603" cy="412684"/>
              <a:chOff x="1870859" y="869908"/>
              <a:chExt cx="431603" cy="412684"/>
            </a:xfrm>
          </p:grpSpPr>
          <p:sp>
            <p:nvSpPr>
              <p:cNvPr id="12" name="Graphic 15">
                <a:extLst>
                  <a:ext uri="{FF2B5EF4-FFF2-40B4-BE49-F238E27FC236}">
                    <a16:creationId xmlns:a16="http://schemas.microsoft.com/office/drawing/2014/main" id="{312F4F85-6C79-201D-E20D-64CD4728E4C8}"/>
                  </a:ext>
                  <a:ext uri="{C183D7F6-B498-43B3-948B-1728B52AA6E4}">
                    <adec:decorative xmlns:adec="http://schemas.microsoft.com/office/drawing/2017/decorative" val="1"/>
                  </a:ext>
                </a:extLst>
              </p:cNvPr>
              <p:cNvSpPr/>
              <p:nvPr/>
            </p:nvSpPr>
            <p:spPr>
              <a:xfrm rot="10800000">
                <a:off x="1870859" y="1154576"/>
                <a:ext cx="128016" cy="128016"/>
              </a:xfrm>
              <a:custGeom>
                <a:avLst/>
                <a:gdLst>
                  <a:gd name="connsiteX0" fmla="*/ 63857 w 127713"/>
                  <a:gd name="connsiteY0" fmla="*/ 18874 h 127713"/>
                  <a:gd name="connsiteX1" fmla="*/ 108839 w 127713"/>
                  <a:gd name="connsiteY1" fmla="*/ 63857 h 127713"/>
                  <a:gd name="connsiteX2" fmla="*/ 63857 w 127713"/>
                  <a:gd name="connsiteY2" fmla="*/ 108839 h 127713"/>
                  <a:gd name="connsiteX3" fmla="*/ 18874 w 127713"/>
                  <a:gd name="connsiteY3" fmla="*/ 63857 h 127713"/>
                  <a:gd name="connsiteX4" fmla="*/ 63857 w 127713"/>
                  <a:gd name="connsiteY4" fmla="*/ 18874 h 127713"/>
                  <a:gd name="connsiteX5" fmla="*/ 63857 w 127713"/>
                  <a:gd name="connsiteY5" fmla="*/ 0 h 127713"/>
                  <a:gd name="connsiteX6" fmla="*/ 0 w 127713"/>
                  <a:gd name="connsiteY6" fmla="*/ 63857 h 127713"/>
                  <a:gd name="connsiteX7" fmla="*/ 63857 w 127713"/>
                  <a:gd name="connsiteY7" fmla="*/ 127713 h 127713"/>
                  <a:gd name="connsiteX8" fmla="*/ 127713 w 127713"/>
                  <a:gd name="connsiteY8" fmla="*/ 63857 h 127713"/>
                  <a:gd name="connsiteX9" fmla="*/ 63857 w 127713"/>
                  <a:gd name="connsiteY9" fmla="*/ 0 h 127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7713" h="127713">
                    <a:moveTo>
                      <a:pt x="63857" y="18874"/>
                    </a:moveTo>
                    <a:cubicBezTo>
                      <a:pt x="88700" y="18874"/>
                      <a:pt x="108839" y="39013"/>
                      <a:pt x="108839" y="63857"/>
                    </a:cubicBezTo>
                    <a:cubicBezTo>
                      <a:pt x="108839" y="88700"/>
                      <a:pt x="88700" y="108839"/>
                      <a:pt x="63857" y="108839"/>
                    </a:cubicBezTo>
                    <a:cubicBezTo>
                      <a:pt x="39013" y="108839"/>
                      <a:pt x="18874" y="88700"/>
                      <a:pt x="18874" y="63857"/>
                    </a:cubicBezTo>
                    <a:cubicBezTo>
                      <a:pt x="18898" y="39023"/>
                      <a:pt x="39023" y="18898"/>
                      <a:pt x="63857" y="18874"/>
                    </a:cubicBezTo>
                    <a:moveTo>
                      <a:pt x="63857" y="0"/>
                    </a:moveTo>
                    <a:cubicBezTo>
                      <a:pt x="28590" y="0"/>
                      <a:pt x="0" y="28590"/>
                      <a:pt x="0" y="63857"/>
                    </a:cubicBezTo>
                    <a:cubicBezTo>
                      <a:pt x="0" y="99124"/>
                      <a:pt x="28590" y="127713"/>
                      <a:pt x="63857" y="127713"/>
                    </a:cubicBezTo>
                    <a:cubicBezTo>
                      <a:pt x="99124" y="127713"/>
                      <a:pt x="127713" y="99124"/>
                      <a:pt x="127713" y="63857"/>
                    </a:cubicBezTo>
                    <a:cubicBezTo>
                      <a:pt x="127713" y="28590"/>
                      <a:pt x="99124" y="0"/>
                      <a:pt x="63857" y="0"/>
                    </a:cubicBezTo>
                    <a:close/>
                  </a:path>
                </a:pathLst>
              </a:custGeom>
              <a:solidFill>
                <a:schemeClr val="accent4">
                  <a:lumMod val="60000"/>
                  <a:lumOff val="40000"/>
                  <a:alpha val="49071"/>
                </a:schemeClr>
              </a:solidFill>
              <a:ln w="610" cap="flat">
                <a:noFill/>
                <a:prstDash val="solid"/>
                <a:miter/>
              </a:ln>
            </p:spPr>
            <p:txBody>
              <a:bodyPr rtlCol="0" anchor="ctr">
                <a:noAutofit/>
              </a:bodyPr>
              <a:lstStyle/>
              <a:p>
                <a:endParaRPr lang="en-US" dirty="0"/>
              </a:p>
            </p:txBody>
          </p:sp>
          <p:sp>
            <p:nvSpPr>
              <p:cNvPr id="13" name="Graphic 12">
                <a:extLst>
                  <a:ext uri="{FF2B5EF4-FFF2-40B4-BE49-F238E27FC236}">
                    <a16:creationId xmlns:a16="http://schemas.microsoft.com/office/drawing/2014/main" id="{01D71DAD-ECC6-A850-88E4-A4EDCF494A24}"/>
                  </a:ext>
                  <a:ext uri="{C183D7F6-B498-43B3-948B-1728B52AA6E4}">
                    <adec:decorative xmlns:adec="http://schemas.microsoft.com/office/drawing/2017/decorative" val="1"/>
                  </a:ext>
                </a:extLst>
              </p:cNvPr>
              <p:cNvSpPr/>
              <p:nvPr/>
            </p:nvSpPr>
            <p:spPr>
              <a:xfrm>
                <a:off x="2256743" y="869908"/>
                <a:ext cx="45719" cy="37785"/>
              </a:xfrm>
              <a:custGeom>
                <a:avLst/>
                <a:gdLst>
                  <a:gd name="connsiteX0" fmla="*/ 91138 w 91138"/>
                  <a:gd name="connsiteY0" fmla="*/ 45569 h 91138"/>
                  <a:gd name="connsiteX1" fmla="*/ 45569 w 91138"/>
                  <a:gd name="connsiteY1" fmla="*/ 91138 h 91138"/>
                  <a:gd name="connsiteX2" fmla="*/ 0 w 91138"/>
                  <a:gd name="connsiteY2" fmla="*/ 45569 h 91138"/>
                  <a:gd name="connsiteX3" fmla="*/ 45569 w 91138"/>
                  <a:gd name="connsiteY3" fmla="*/ 0 h 91138"/>
                  <a:gd name="connsiteX4" fmla="*/ 91138 w 91138"/>
                  <a:gd name="connsiteY4" fmla="*/ 45569 h 91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38" h="91138">
                    <a:moveTo>
                      <a:pt x="91138" y="45569"/>
                    </a:moveTo>
                    <a:cubicBezTo>
                      <a:pt x="91138" y="70736"/>
                      <a:pt x="70736" y="91138"/>
                      <a:pt x="45569" y="91138"/>
                    </a:cubicBezTo>
                    <a:cubicBezTo>
                      <a:pt x="20402" y="91138"/>
                      <a:pt x="0" y="70736"/>
                      <a:pt x="0" y="45569"/>
                    </a:cubicBezTo>
                    <a:cubicBezTo>
                      <a:pt x="0" y="20402"/>
                      <a:pt x="20402" y="0"/>
                      <a:pt x="45569" y="0"/>
                    </a:cubicBezTo>
                    <a:cubicBezTo>
                      <a:pt x="70736" y="0"/>
                      <a:pt x="91138" y="20402"/>
                      <a:pt x="91138" y="45569"/>
                    </a:cubicBezTo>
                    <a:close/>
                  </a:path>
                </a:pathLst>
              </a:custGeom>
              <a:solidFill>
                <a:schemeClr val="accent4">
                  <a:lumMod val="60000"/>
                  <a:lumOff val="40000"/>
                  <a:alpha val="49071"/>
                </a:schemeClr>
              </a:solidFill>
              <a:ln w="422" cap="flat">
                <a:noFill/>
                <a:prstDash val="solid"/>
                <a:miter/>
              </a:ln>
            </p:spPr>
            <p:txBody>
              <a:bodyPr rtlCol="0" anchor="ctr">
                <a:noAutofit/>
              </a:bodyPr>
              <a:lstStyle/>
              <a:p>
                <a:endParaRPr lang="en-US" dirty="0"/>
              </a:p>
            </p:txBody>
          </p:sp>
        </p:grpSp>
        <p:grpSp>
          <p:nvGrpSpPr>
            <p:cNvPr id="14" name="Group 13">
              <a:extLst>
                <a:ext uri="{FF2B5EF4-FFF2-40B4-BE49-F238E27FC236}">
                  <a16:creationId xmlns:a16="http://schemas.microsoft.com/office/drawing/2014/main" id="{C632CC6D-6024-2368-8EBA-4B7A2D6428BC}"/>
                </a:ext>
              </a:extLst>
            </p:cNvPr>
            <p:cNvGrpSpPr/>
            <p:nvPr/>
          </p:nvGrpSpPr>
          <p:grpSpPr>
            <a:xfrm rot="20626702">
              <a:off x="10248169" y="5448942"/>
              <a:ext cx="431603" cy="412684"/>
              <a:chOff x="1870859" y="869908"/>
              <a:chExt cx="431603" cy="412684"/>
            </a:xfrm>
          </p:grpSpPr>
          <p:sp>
            <p:nvSpPr>
              <p:cNvPr id="6" name="Graphic 15">
                <a:extLst>
                  <a:ext uri="{FF2B5EF4-FFF2-40B4-BE49-F238E27FC236}">
                    <a16:creationId xmlns:a16="http://schemas.microsoft.com/office/drawing/2014/main" id="{B05BE7BE-7D54-A09B-8A67-6B28CF6BB6C0}"/>
                  </a:ext>
                  <a:ext uri="{C183D7F6-B498-43B3-948B-1728B52AA6E4}">
                    <adec:decorative xmlns:adec="http://schemas.microsoft.com/office/drawing/2017/decorative" val="1"/>
                  </a:ext>
                </a:extLst>
              </p:cNvPr>
              <p:cNvSpPr/>
              <p:nvPr/>
            </p:nvSpPr>
            <p:spPr>
              <a:xfrm rot="10800000">
                <a:off x="1870859" y="1154576"/>
                <a:ext cx="128016" cy="128016"/>
              </a:xfrm>
              <a:custGeom>
                <a:avLst/>
                <a:gdLst>
                  <a:gd name="connsiteX0" fmla="*/ 63857 w 127713"/>
                  <a:gd name="connsiteY0" fmla="*/ 18874 h 127713"/>
                  <a:gd name="connsiteX1" fmla="*/ 108839 w 127713"/>
                  <a:gd name="connsiteY1" fmla="*/ 63857 h 127713"/>
                  <a:gd name="connsiteX2" fmla="*/ 63857 w 127713"/>
                  <a:gd name="connsiteY2" fmla="*/ 108839 h 127713"/>
                  <a:gd name="connsiteX3" fmla="*/ 18874 w 127713"/>
                  <a:gd name="connsiteY3" fmla="*/ 63857 h 127713"/>
                  <a:gd name="connsiteX4" fmla="*/ 63857 w 127713"/>
                  <a:gd name="connsiteY4" fmla="*/ 18874 h 127713"/>
                  <a:gd name="connsiteX5" fmla="*/ 63857 w 127713"/>
                  <a:gd name="connsiteY5" fmla="*/ 0 h 127713"/>
                  <a:gd name="connsiteX6" fmla="*/ 0 w 127713"/>
                  <a:gd name="connsiteY6" fmla="*/ 63857 h 127713"/>
                  <a:gd name="connsiteX7" fmla="*/ 63857 w 127713"/>
                  <a:gd name="connsiteY7" fmla="*/ 127713 h 127713"/>
                  <a:gd name="connsiteX8" fmla="*/ 127713 w 127713"/>
                  <a:gd name="connsiteY8" fmla="*/ 63857 h 127713"/>
                  <a:gd name="connsiteX9" fmla="*/ 63857 w 127713"/>
                  <a:gd name="connsiteY9" fmla="*/ 0 h 127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7713" h="127713">
                    <a:moveTo>
                      <a:pt x="63857" y="18874"/>
                    </a:moveTo>
                    <a:cubicBezTo>
                      <a:pt x="88700" y="18874"/>
                      <a:pt x="108839" y="39013"/>
                      <a:pt x="108839" y="63857"/>
                    </a:cubicBezTo>
                    <a:cubicBezTo>
                      <a:pt x="108839" y="88700"/>
                      <a:pt x="88700" y="108839"/>
                      <a:pt x="63857" y="108839"/>
                    </a:cubicBezTo>
                    <a:cubicBezTo>
                      <a:pt x="39013" y="108839"/>
                      <a:pt x="18874" y="88700"/>
                      <a:pt x="18874" y="63857"/>
                    </a:cubicBezTo>
                    <a:cubicBezTo>
                      <a:pt x="18898" y="39023"/>
                      <a:pt x="39023" y="18898"/>
                      <a:pt x="63857" y="18874"/>
                    </a:cubicBezTo>
                    <a:moveTo>
                      <a:pt x="63857" y="0"/>
                    </a:moveTo>
                    <a:cubicBezTo>
                      <a:pt x="28590" y="0"/>
                      <a:pt x="0" y="28590"/>
                      <a:pt x="0" y="63857"/>
                    </a:cubicBezTo>
                    <a:cubicBezTo>
                      <a:pt x="0" y="99124"/>
                      <a:pt x="28590" y="127713"/>
                      <a:pt x="63857" y="127713"/>
                    </a:cubicBezTo>
                    <a:cubicBezTo>
                      <a:pt x="99124" y="127713"/>
                      <a:pt x="127713" y="99124"/>
                      <a:pt x="127713" y="63857"/>
                    </a:cubicBezTo>
                    <a:cubicBezTo>
                      <a:pt x="127713" y="28590"/>
                      <a:pt x="99124" y="0"/>
                      <a:pt x="63857" y="0"/>
                    </a:cubicBezTo>
                    <a:close/>
                  </a:path>
                </a:pathLst>
              </a:custGeom>
              <a:solidFill>
                <a:schemeClr val="accent4">
                  <a:lumMod val="60000"/>
                  <a:lumOff val="40000"/>
                  <a:alpha val="49071"/>
                </a:schemeClr>
              </a:solidFill>
              <a:ln w="610" cap="flat">
                <a:noFill/>
                <a:prstDash val="solid"/>
                <a:miter/>
              </a:ln>
            </p:spPr>
            <p:txBody>
              <a:bodyPr rtlCol="0" anchor="ctr">
                <a:noAutofit/>
              </a:bodyPr>
              <a:lstStyle/>
              <a:p>
                <a:endParaRPr lang="en-US" dirty="0"/>
              </a:p>
            </p:txBody>
          </p:sp>
          <p:sp>
            <p:nvSpPr>
              <p:cNvPr id="7" name="Graphic 12">
                <a:extLst>
                  <a:ext uri="{FF2B5EF4-FFF2-40B4-BE49-F238E27FC236}">
                    <a16:creationId xmlns:a16="http://schemas.microsoft.com/office/drawing/2014/main" id="{258346A9-F75C-6704-EEED-CF7A8A0F8010}"/>
                  </a:ext>
                  <a:ext uri="{C183D7F6-B498-43B3-948B-1728B52AA6E4}">
                    <adec:decorative xmlns:adec="http://schemas.microsoft.com/office/drawing/2017/decorative" val="1"/>
                  </a:ext>
                </a:extLst>
              </p:cNvPr>
              <p:cNvSpPr/>
              <p:nvPr/>
            </p:nvSpPr>
            <p:spPr>
              <a:xfrm>
                <a:off x="2256743" y="869908"/>
                <a:ext cx="45719" cy="37785"/>
              </a:xfrm>
              <a:custGeom>
                <a:avLst/>
                <a:gdLst>
                  <a:gd name="connsiteX0" fmla="*/ 91138 w 91138"/>
                  <a:gd name="connsiteY0" fmla="*/ 45569 h 91138"/>
                  <a:gd name="connsiteX1" fmla="*/ 45569 w 91138"/>
                  <a:gd name="connsiteY1" fmla="*/ 91138 h 91138"/>
                  <a:gd name="connsiteX2" fmla="*/ 0 w 91138"/>
                  <a:gd name="connsiteY2" fmla="*/ 45569 h 91138"/>
                  <a:gd name="connsiteX3" fmla="*/ 45569 w 91138"/>
                  <a:gd name="connsiteY3" fmla="*/ 0 h 91138"/>
                  <a:gd name="connsiteX4" fmla="*/ 91138 w 91138"/>
                  <a:gd name="connsiteY4" fmla="*/ 45569 h 91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38" h="91138">
                    <a:moveTo>
                      <a:pt x="91138" y="45569"/>
                    </a:moveTo>
                    <a:cubicBezTo>
                      <a:pt x="91138" y="70736"/>
                      <a:pt x="70736" y="91138"/>
                      <a:pt x="45569" y="91138"/>
                    </a:cubicBezTo>
                    <a:cubicBezTo>
                      <a:pt x="20402" y="91138"/>
                      <a:pt x="0" y="70736"/>
                      <a:pt x="0" y="45569"/>
                    </a:cubicBezTo>
                    <a:cubicBezTo>
                      <a:pt x="0" y="20402"/>
                      <a:pt x="20402" y="0"/>
                      <a:pt x="45569" y="0"/>
                    </a:cubicBezTo>
                    <a:cubicBezTo>
                      <a:pt x="70736" y="0"/>
                      <a:pt x="91138" y="20402"/>
                      <a:pt x="91138" y="45569"/>
                    </a:cubicBezTo>
                    <a:close/>
                  </a:path>
                </a:pathLst>
              </a:custGeom>
              <a:solidFill>
                <a:schemeClr val="accent4">
                  <a:lumMod val="60000"/>
                  <a:lumOff val="40000"/>
                  <a:alpha val="49071"/>
                </a:schemeClr>
              </a:solidFill>
              <a:ln w="422" cap="flat">
                <a:noFill/>
                <a:prstDash val="solid"/>
                <a:miter/>
              </a:ln>
            </p:spPr>
            <p:txBody>
              <a:bodyPr rtlCol="0" anchor="ctr">
                <a:noAutofit/>
              </a:bodyPr>
              <a:lstStyle/>
              <a:p>
                <a:endParaRPr lang="en-US" dirty="0"/>
              </a:p>
            </p:txBody>
          </p:sp>
        </p:grpSp>
      </p:grpSp>
      <p:sp>
        <p:nvSpPr>
          <p:cNvPr id="2" name="Title 1">
            <a:extLst>
              <a:ext uri="{FF2B5EF4-FFF2-40B4-BE49-F238E27FC236}">
                <a16:creationId xmlns:a16="http://schemas.microsoft.com/office/drawing/2014/main" id="{782CC39D-03B1-4933-F236-462B5862EBEC}"/>
              </a:ext>
            </a:extLst>
          </p:cNvPr>
          <p:cNvSpPr>
            <a:spLocks noGrp="1"/>
          </p:cNvSpPr>
          <p:nvPr>
            <p:ph type="title"/>
          </p:nvPr>
        </p:nvSpPr>
        <p:spPr>
          <a:xfrm>
            <a:off x="2932448" y="264160"/>
            <a:ext cx="6327105" cy="3373973"/>
          </a:xfrm>
        </p:spPr>
        <p:txBody>
          <a:bodyPr anchor="b"/>
          <a:lstStyle>
            <a:lvl1pPr algn="ctr">
              <a:defRPr sz="3200" cap="all" spc="600" baseline="0">
                <a:solidFill>
                  <a:schemeClr val="accent3">
                    <a:lumMod val="75000"/>
                  </a:schemeClr>
                </a:solidFill>
              </a:defRPr>
            </a:lvl1pPr>
          </a:lstStyle>
          <a:p>
            <a:r>
              <a:rPr lang="en-US"/>
              <a:t>Click to edit Master title style</a:t>
            </a:r>
            <a:endParaRPr lang="en-US" dirty="0"/>
          </a:p>
        </p:txBody>
      </p:sp>
      <p:sp>
        <p:nvSpPr>
          <p:cNvPr id="5" name="Subtitle 2">
            <a:extLst>
              <a:ext uri="{FF2B5EF4-FFF2-40B4-BE49-F238E27FC236}">
                <a16:creationId xmlns:a16="http://schemas.microsoft.com/office/drawing/2014/main" id="{F711CA51-49DC-62CA-F147-F286B1C9DBD9}"/>
              </a:ext>
            </a:extLst>
          </p:cNvPr>
          <p:cNvSpPr>
            <a:spLocks noGrp="1"/>
          </p:cNvSpPr>
          <p:nvPr>
            <p:ph type="subTitle" idx="1" hasCustomPrompt="1"/>
          </p:nvPr>
        </p:nvSpPr>
        <p:spPr>
          <a:xfrm>
            <a:off x="2932448" y="3962135"/>
            <a:ext cx="6327105" cy="2653771"/>
          </a:xfrm>
        </p:spPr>
        <p:txBody>
          <a:bodyPr>
            <a:noAutofit/>
          </a:bodyPr>
          <a:lstStyle>
            <a:lvl1pPr marL="0" indent="0" algn="ctr">
              <a:buNone/>
              <a:defRPr sz="1800" b="0" i="0" cap="all" spc="300" baseline="0">
                <a:solidFill>
                  <a:schemeClr val="bg1"/>
                </a:solidFill>
                <a:latin typeface="+mj-lt"/>
                <a:cs typeface="Biome Light" panose="020B03030302040208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subtitle</a:t>
            </a:r>
          </a:p>
        </p:txBody>
      </p:sp>
    </p:spTree>
    <p:extLst>
      <p:ext uri="{BB962C8B-B14F-4D97-AF65-F5344CB8AC3E}">
        <p14:creationId xmlns:p14="http://schemas.microsoft.com/office/powerpoint/2010/main" val="111834145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7_Title and 2 column">
    <p:bg>
      <p:bgPr>
        <a:gradFill>
          <a:gsLst>
            <a:gs pos="100000">
              <a:schemeClr val="tx2"/>
            </a:gs>
            <a:gs pos="81000">
              <a:schemeClr val="accent6"/>
            </a:gs>
            <a:gs pos="31000">
              <a:srgbClr val="02090E"/>
            </a:gs>
            <a:gs pos="14000">
              <a:schemeClr val="accent4">
                <a:lumMod val="75000"/>
              </a:schemeClr>
            </a:gs>
            <a:gs pos="0">
              <a:schemeClr val="accent4"/>
            </a:gs>
          </a:gsLst>
          <a:lin ang="7800000" scaled="0"/>
        </a:gradFill>
        <a:effectLst/>
      </p:bgPr>
    </p:bg>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9C7D5518-914C-92E3-E9EC-26752C9F05AD}"/>
              </a:ext>
              <a:ext uri="{C183D7F6-B498-43B3-948B-1728B52AA6E4}">
                <adec:decorative xmlns:adec="http://schemas.microsoft.com/office/drawing/2017/decorative" val="1"/>
              </a:ext>
            </a:extLst>
          </p:cNvPr>
          <p:cNvGrpSpPr/>
          <p:nvPr userDrawn="1"/>
        </p:nvGrpSpPr>
        <p:grpSpPr>
          <a:xfrm>
            <a:off x="-1" y="-6350"/>
            <a:ext cx="12192000" cy="6864350"/>
            <a:chOff x="-1" y="-6350"/>
            <a:chExt cx="12192000" cy="6864350"/>
          </a:xfrm>
        </p:grpSpPr>
        <p:sp>
          <p:nvSpPr>
            <p:cNvPr id="4" name="Rectangle 3">
              <a:extLst>
                <a:ext uri="{FF2B5EF4-FFF2-40B4-BE49-F238E27FC236}">
                  <a16:creationId xmlns:a16="http://schemas.microsoft.com/office/drawing/2014/main" id="{C82D0B82-F74C-65EF-3BF6-8EEA16F36B7D}"/>
                </a:ext>
                <a:ext uri="{C183D7F6-B498-43B3-948B-1728B52AA6E4}">
                  <adec:decorative xmlns:adec="http://schemas.microsoft.com/office/drawing/2017/decorative" val="1"/>
                </a:ext>
              </a:extLst>
            </p:cNvPr>
            <p:cNvSpPr/>
            <p:nvPr/>
          </p:nvSpPr>
          <p:spPr>
            <a:xfrm>
              <a:off x="1428750" y="-6350"/>
              <a:ext cx="10763249" cy="6864350"/>
            </a:xfrm>
            <a:prstGeom prst="rect">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pic>
          <p:nvPicPr>
            <p:cNvPr id="6" name="Picture 5" descr="A blue and purple spiral&#10;&#10;Description automatically generated">
              <a:extLst>
                <a:ext uri="{FF2B5EF4-FFF2-40B4-BE49-F238E27FC236}">
                  <a16:creationId xmlns:a16="http://schemas.microsoft.com/office/drawing/2014/main" id="{44E12326-9CF4-38EC-1BAF-1F994F220899}"/>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b="-93"/>
            <a:stretch/>
          </p:blipFill>
          <p:spPr>
            <a:xfrm flipH="1">
              <a:off x="-1" y="0"/>
              <a:ext cx="1428751" cy="6858000"/>
            </a:xfrm>
            <a:prstGeom prst="rect">
              <a:avLst/>
            </a:prstGeom>
          </p:spPr>
        </p:pic>
        <p:grpSp>
          <p:nvGrpSpPr>
            <p:cNvPr id="7" name="Group 6">
              <a:extLst>
                <a:ext uri="{FF2B5EF4-FFF2-40B4-BE49-F238E27FC236}">
                  <a16:creationId xmlns:a16="http://schemas.microsoft.com/office/drawing/2014/main" id="{AD5C1D9C-B114-FC6A-9213-7287D39EAD9F}"/>
                </a:ext>
              </a:extLst>
            </p:cNvPr>
            <p:cNvGrpSpPr/>
            <p:nvPr/>
          </p:nvGrpSpPr>
          <p:grpSpPr>
            <a:xfrm>
              <a:off x="10649689" y="4382998"/>
              <a:ext cx="754139" cy="1865729"/>
              <a:chOff x="653351" y="2693558"/>
              <a:chExt cx="754139" cy="1865729"/>
            </a:xfrm>
          </p:grpSpPr>
          <p:sp>
            <p:nvSpPr>
              <p:cNvPr id="11" name="Graphic 15">
                <a:extLst>
                  <a:ext uri="{FF2B5EF4-FFF2-40B4-BE49-F238E27FC236}">
                    <a16:creationId xmlns:a16="http://schemas.microsoft.com/office/drawing/2014/main" id="{2BC89B10-C93E-8CE5-73B3-F6049168C313}"/>
                  </a:ext>
                  <a:ext uri="{C183D7F6-B498-43B3-948B-1728B52AA6E4}">
                    <adec:decorative xmlns:adec="http://schemas.microsoft.com/office/drawing/2017/decorative" val="1"/>
                  </a:ext>
                </a:extLst>
              </p:cNvPr>
              <p:cNvSpPr/>
              <p:nvPr/>
            </p:nvSpPr>
            <p:spPr>
              <a:xfrm>
                <a:off x="1098137" y="2693558"/>
                <a:ext cx="128016" cy="128016"/>
              </a:xfrm>
              <a:custGeom>
                <a:avLst/>
                <a:gdLst>
                  <a:gd name="connsiteX0" fmla="*/ 63857 w 127713"/>
                  <a:gd name="connsiteY0" fmla="*/ 18874 h 127713"/>
                  <a:gd name="connsiteX1" fmla="*/ 108839 w 127713"/>
                  <a:gd name="connsiteY1" fmla="*/ 63857 h 127713"/>
                  <a:gd name="connsiteX2" fmla="*/ 63857 w 127713"/>
                  <a:gd name="connsiteY2" fmla="*/ 108839 h 127713"/>
                  <a:gd name="connsiteX3" fmla="*/ 18874 w 127713"/>
                  <a:gd name="connsiteY3" fmla="*/ 63857 h 127713"/>
                  <a:gd name="connsiteX4" fmla="*/ 63857 w 127713"/>
                  <a:gd name="connsiteY4" fmla="*/ 18874 h 127713"/>
                  <a:gd name="connsiteX5" fmla="*/ 63857 w 127713"/>
                  <a:gd name="connsiteY5" fmla="*/ 0 h 127713"/>
                  <a:gd name="connsiteX6" fmla="*/ 0 w 127713"/>
                  <a:gd name="connsiteY6" fmla="*/ 63857 h 127713"/>
                  <a:gd name="connsiteX7" fmla="*/ 63857 w 127713"/>
                  <a:gd name="connsiteY7" fmla="*/ 127713 h 127713"/>
                  <a:gd name="connsiteX8" fmla="*/ 127713 w 127713"/>
                  <a:gd name="connsiteY8" fmla="*/ 63857 h 127713"/>
                  <a:gd name="connsiteX9" fmla="*/ 63857 w 127713"/>
                  <a:gd name="connsiteY9" fmla="*/ 0 h 127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7713" h="127713">
                    <a:moveTo>
                      <a:pt x="63857" y="18874"/>
                    </a:moveTo>
                    <a:cubicBezTo>
                      <a:pt x="88700" y="18874"/>
                      <a:pt x="108839" y="39013"/>
                      <a:pt x="108839" y="63857"/>
                    </a:cubicBezTo>
                    <a:cubicBezTo>
                      <a:pt x="108839" y="88700"/>
                      <a:pt x="88700" y="108839"/>
                      <a:pt x="63857" y="108839"/>
                    </a:cubicBezTo>
                    <a:cubicBezTo>
                      <a:pt x="39013" y="108839"/>
                      <a:pt x="18874" y="88700"/>
                      <a:pt x="18874" y="63857"/>
                    </a:cubicBezTo>
                    <a:cubicBezTo>
                      <a:pt x="18898" y="39023"/>
                      <a:pt x="39023" y="18898"/>
                      <a:pt x="63857" y="18874"/>
                    </a:cubicBezTo>
                    <a:moveTo>
                      <a:pt x="63857" y="0"/>
                    </a:moveTo>
                    <a:cubicBezTo>
                      <a:pt x="28590" y="0"/>
                      <a:pt x="0" y="28590"/>
                      <a:pt x="0" y="63857"/>
                    </a:cubicBezTo>
                    <a:cubicBezTo>
                      <a:pt x="0" y="99124"/>
                      <a:pt x="28590" y="127713"/>
                      <a:pt x="63857" y="127713"/>
                    </a:cubicBezTo>
                    <a:cubicBezTo>
                      <a:pt x="99124" y="127713"/>
                      <a:pt x="127713" y="99124"/>
                      <a:pt x="127713" y="63857"/>
                    </a:cubicBezTo>
                    <a:cubicBezTo>
                      <a:pt x="127713" y="28590"/>
                      <a:pt x="99124" y="0"/>
                      <a:pt x="63857" y="0"/>
                    </a:cubicBezTo>
                    <a:close/>
                  </a:path>
                </a:pathLst>
              </a:custGeom>
              <a:solidFill>
                <a:schemeClr val="accent4">
                  <a:lumMod val="60000"/>
                  <a:lumOff val="40000"/>
                  <a:alpha val="49071"/>
                </a:schemeClr>
              </a:solidFill>
              <a:ln w="610" cap="flat">
                <a:noFill/>
                <a:prstDash val="solid"/>
                <a:miter/>
              </a:ln>
            </p:spPr>
            <p:txBody>
              <a:bodyPr rtlCol="0" anchor="ctr">
                <a:noAutofit/>
              </a:bodyPr>
              <a:lstStyle/>
              <a:p>
                <a:endParaRPr lang="en-US" dirty="0"/>
              </a:p>
            </p:txBody>
          </p:sp>
          <p:sp>
            <p:nvSpPr>
              <p:cNvPr id="12" name="Graphic 12">
                <a:extLst>
                  <a:ext uri="{FF2B5EF4-FFF2-40B4-BE49-F238E27FC236}">
                    <a16:creationId xmlns:a16="http://schemas.microsoft.com/office/drawing/2014/main" id="{39DB2AA2-9661-AC91-932D-2F1BEC47BD84}"/>
                  </a:ext>
                  <a:ext uri="{C183D7F6-B498-43B3-948B-1728B52AA6E4}">
                    <adec:decorative xmlns:adec="http://schemas.microsoft.com/office/drawing/2017/decorative" val="1"/>
                  </a:ext>
                </a:extLst>
              </p:cNvPr>
              <p:cNvSpPr/>
              <p:nvPr/>
            </p:nvSpPr>
            <p:spPr>
              <a:xfrm>
                <a:off x="1306906" y="3837599"/>
                <a:ext cx="100584" cy="100584"/>
              </a:xfrm>
              <a:custGeom>
                <a:avLst/>
                <a:gdLst>
                  <a:gd name="connsiteX0" fmla="*/ 91138 w 91138"/>
                  <a:gd name="connsiteY0" fmla="*/ 45569 h 91138"/>
                  <a:gd name="connsiteX1" fmla="*/ 45569 w 91138"/>
                  <a:gd name="connsiteY1" fmla="*/ 91138 h 91138"/>
                  <a:gd name="connsiteX2" fmla="*/ 0 w 91138"/>
                  <a:gd name="connsiteY2" fmla="*/ 45569 h 91138"/>
                  <a:gd name="connsiteX3" fmla="*/ 45569 w 91138"/>
                  <a:gd name="connsiteY3" fmla="*/ 0 h 91138"/>
                  <a:gd name="connsiteX4" fmla="*/ 91138 w 91138"/>
                  <a:gd name="connsiteY4" fmla="*/ 45569 h 91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38" h="91138">
                    <a:moveTo>
                      <a:pt x="91138" y="45569"/>
                    </a:moveTo>
                    <a:cubicBezTo>
                      <a:pt x="91138" y="70736"/>
                      <a:pt x="70736" y="91138"/>
                      <a:pt x="45569" y="91138"/>
                    </a:cubicBezTo>
                    <a:cubicBezTo>
                      <a:pt x="20402" y="91138"/>
                      <a:pt x="0" y="70736"/>
                      <a:pt x="0" y="45569"/>
                    </a:cubicBezTo>
                    <a:cubicBezTo>
                      <a:pt x="0" y="20402"/>
                      <a:pt x="20402" y="0"/>
                      <a:pt x="45569" y="0"/>
                    </a:cubicBezTo>
                    <a:cubicBezTo>
                      <a:pt x="70736" y="0"/>
                      <a:pt x="91138" y="20402"/>
                      <a:pt x="91138" y="45569"/>
                    </a:cubicBezTo>
                    <a:close/>
                  </a:path>
                </a:pathLst>
              </a:custGeom>
              <a:solidFill>
                <a:schemeClr val="accent4">
                  <a:lumMod val="60000"/>
                  <a:lumOff val="40000"/>
                  <a:alpha val="49071"/>
                </a:schemeClr>
              </a:solidFill>
              <a:ln w="422" cap="flat">
                <a:noFill/>
                <a:prstDash val="solid"/>
                <a:miter/>
              </a:ln>
            </p:spPr>
            <p:txBody>
              <a:bodyPr rtlCol="0" anchor="ctr">
                <a:noAutofit/>
              </a:bodyPr>
              <a:lstStyle/>
              <a:p>
                <a:endParaRPr lang="en-US" dirty="0"/>
              </a:p>
            </p:txBody>
          </p:sp>
          <p:sp>
            <p:nvSpPr>
              <p:cNvPr id="13" name="Graphic 12">
                <a:extLst>
                  <a:ext uri="{FF2B5EF4-FFF2-40B4-BE49-F238E27FC236}">
                    <a16:creationId xmlns:a16="http://schemas.microsoft.com/office/drawing/2014/main" id="{86C9AC9B-3792-E880-03FE-D46FB046AB63}"/>
                  </a:ext>
                  <a:ext uri="{C183D7F6-B498-43B3-948B-1728B52AA6E4}">
                    <adec:decorative xmlns:adec="http://schemas.microsoft.com/office/drawing/2017/decorative" val="1"/>
                  </a:ext>
                </a:extLst>
              </p:cNvPr>
              <p:cNvSpPr/>
              <p:nvPr/>
            </p:nvSpPr>
            <p:spPr>
              <a:xfrm>
                <a:off x="653351" y="4521502"/>
                <a:ext cx="45719" cy="37785"/>
              </a:xfrm>
              <a:custGeom>
                <a:avLst/>
                <a:gdLst>
                  <a:gd name="connsiteX0" fmla="*/ 91138 w 91138"/>
                  <a:gd name="connsiteY0" fmla="*/ 45569 h 91138"/>
                  <a:gd name="connsiteX1" fmla="*/ 45569 w 91138"/>
                  <a:gd name="connsiteY1" fmla="*/ 91138 h 91138"/>
                  <a:gd name="connsiteX2" fmla="*/ 0 w 91138"/>
                  <a:gd name="connsiteY2" fmla="*/ 45569 h 91138"/>
                  <a:gd name="connsiteX3" fmla="*/ 45569 w 91138"/>
                  <a:gd name="connsiteY3" fmla="*/ 0 h 91138"/>
                  <a:gd name="connsiteX4" fmla="*/ 91138 w 91138"/>
                  <a:gd name="connsiteY4" fmla="*/ 45569 h 91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38" h="91138">
                    <a:moveTo>
                      <a:pt x="91138" y="45569"/>
                    </a:moveTo>
                    <a:cubicBezTo>
                      <a:pt x="91138" y="70736"/>
                      <a:pt x="70736" y="91138"/>
                      <a:pt x="45569" y="91138"/>
                    </a:cubicBezTo>
                    <a:cubicBezTo>
                      <a:pt x="20402" y="91138"/>
                      <a:pt x="0" y="70736"/>
                      <a:pt x="0" y="45569"/>
                    </a:cubicBezTo>
                    <a:cubicBezTo>
                      <a:pt x="0" y="20402"/>
                      <a:pt x="20402" y="0"/>
                      <a:pt x="45569" y="0"/>
                    </a:cubicBezTo>
                    <a:cubicBezTo>
                      <a:pt x="70736" y="0"/>
                      <a:pt x="91138" y="20402"/>
                      <a:pt x="91138" y="45569"/>
                    </a:cubicBezTo>
                    <a:close/>
                  </a:path>
                </a:pathLst>
              </a:custGeom>
              <a:solidFill>
                <a:schemeClr val="accent4">
                  <a:lumMod val="60000"/>
                  <a:lumOff val="40000"/>
                  <a:alpha val="49071"/>
                </a:schemeClr>
              </a:solidFill>
              <a:ln w="422" cap="flat">
                <a:noFill/>
                <a:prstDash val="solid"/>
                <a:miter/>
              </a:ln>
            </p:spPr>
            <p:txBody>
              <a:bodyPr rtlCol="0" anchor="ctr">
                <a:noAutofit/>
              </a:bodyPr>
              <a:lstStyle/>
              <a:p>
                <a:endParaRPr lang="en-US" dirty="0"/>
              </a:p>
            </p:txBody>
          </p:sp>
        </p:grpSp>
        <p:grpSp>
          <p:nvGrpSpPr>
            <p:cNvPr id="8" name="Group 7">
              <a:extLst>
                <a:ext uri="{FF2B5EF4-FFF2-40B4-BE49-F238E27FC236}">
                  <a16:creationId xmlns:a16="http://schemas.microsoft.com/office/drawing/2014/main" id="{1142A133-65D6-D958-C0CD-E8D45B9BD7BB}"/>
                </a:ext>
              </a:extLst>
            </p:cNvPr>
            <p:cNvGrpSpPr/>
            <p:nvPr/>
          </p:nvGrpSpPr>
          <p:grpSpPr>
            <a:xfrm>
              <a:off x="1870859" y="869908"/>
              <a:ext cx="431603" cy="412684"/>
              <a:chOff x="1870859" y="869908"/>
              <a:chExt cx="431603" cy="412684"/>
            </a:xfrm>
          </p:grpSpPr>
          <p:sp>
            <p:nvSpPr>
              <p:cNvPr id="9" name="Graphic 15">
                <a:extLst>
                  <a:ext uri="{FF2B5EF4-FFF2-40B4-BE49-F238E27FC236}">
                    <a16:creationId xmlns:a16="http://schemas.microsoft.com/office/drawing/2014/main" id="{A746B023-387D-4EAC-052B-60F131E6E707}"/>
                  </a:ext>
                  <a:ext uri="{C183D7F6-B498-43B3-948B-1728B52AA6E4}">
                    <adec:decorative xmlns:adec="http://schemas.microsoft.com/office/drawing/2017/decorative" val="1"/>
                  </a:ext>
                </a:extLst>
              </p:cNvPr>
              <p:cNvSpPr/>
              <p:nvPr/>
            </p:nvSpPr>
            <p:spPr>
              <a:xfrm rot="10800000">
                <a:off x="1870859" y="1154576"/>
                <a:ext cx="128016" cy="128016"/>
              </a:xfrm>
              <a:custGeom>
                <a:avLst/>
                <a:gdLst>
                  <a:gd name="connsiteX0" fmla="*/ 63857 w 127713"/>
                  <a:gd name="connsiteY0" fmla="*/ 18874 h 127713"/>
                  <a:gd name="connsiteX1" fmla="*/ 108839 w 127713"/>
                  <a:gd name="connsiteY1" fmla="*/ 63857 h 127713"/>
                  <a:gd name="connsiteX2" fmla="*/ 63857 w 127713"/>
                  <a:gd name="connsiteY2" fmla="*/ 108839 h 127713"/>
                  <a:gd name="connsiteX3" fmla="*/ 18874 w 127713"/>
                  <a:gd name="connsiteY3" fmla="*/ 63857 h 127713"/>
                  <a:gd name="connsiteX4" fmla="*/ 63857 w 127713"/>
                  <a:gd name="connsiteY4" fmla="*/ 18874 h 127713"/>
                  <a:gd name="connsiteX5" fmla="*/ 63857 w 127713"/>
                  <a:gd name="connsiteY5" fmla="*/ 0 h 127713"/>
                  <a:gd name="connsiteX6" fmla="*/ 0 w 127713"/>
                  <a:gd name="connsiteY6" fmla="*/ 63857 h 127713"/>
                  <a:gd name="connsiteX7" fmla="*/ 63857 w 127713"/>
                  <a:gd name="connsiteY7" fmla="*/ 127713 h 127713"/>
                  <a:gd name="connsiteX8" fmla="*/ 127713 w 127713"/>
                  <a:gd name="connsiteY8" fmla="*/ 63857 h 127713"/>
                  <a:gd name="connsiteX9" fmla="*/ 63857 w 127713"/>
                  <a:gd name="connsiteY9" fmla="*/ 0 h 127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7713" h="127713">
                    <a:moveTo>
                      <a:pt x="63857" y="18874"/>
                    </a:moveTo>
                    <a:cubicBezTo>
                      <a:pt x="88700" y="18874"/>
                      <a:pt x="108839" y="39013"/>
                      <a:pt x="108839" y="63857"/>
                    </a:cubicBezTo>
                    <a:cubicBezTo>
                      <a:pt x="108839" y="88700"/>
                      <a:pt x="88700" y="108839"/>
                      <a:pt x="63857" y="108839"/>
                    </a:cubicBezTo>
                    <a:cubicBezTo>
                      <a:pt x="39013" y="108839"/>
                      <a:pt x="18874" y="88700"/>
                      <a:pt x="18874" y="63857"/>
                    </a:cubicBezTo>
                    <a:cubicBezTo>
                      <a:pt x="18898" y="39023"/>
                      <a:pt x="39023" y="18898"/>
                      <a:pt x="63857" y="18874"/>
                    </a:cubicBezTo>
                    <a:moveTo>
                      <a:pt x="63857" y="0"/>
                    </a:moveTo>
                    <a:cubicBezTo>
                      <a:pt x="28590" y="0"/>
                      <a:pt x="0" y="28590"/>
                      <a:pt x="0" y="63857"/>
                    </a:cubicBezTo>
                    <a:cubicBezTo>
                      <a:pt x="0" y="99124"/>
                      <a:pt x="28590" y="127713"/>
                      <a:pt x="63857" y="127713"/>
                    </a:cubicBezTo>
                    <a:cubicBezTo>
                      <a:pt x="99124" y="127713"/>
                      <a:pt x="127713" y="99124"/>
                      <a:pt x="127713" y="63857"/>
                    </a:cubicBezTo>
                    <a:cubicBezTo>
                      <a:pt x="127713" y="28590"/>
                      <a:pt x="99124" y="0"/>
                      <a:pt x="63857" y="0"/>
                    </a:cubicBezTo>
                    <a:close/>
                  </a:path>
                </a:pathLst>
              </a:custGeom>
              <a:solidFill>
                <a:schemeClr val="accent4">
                  <a:lumMod val="60000"/>
                  <a:lumOff val="40000"/>
                  <a:alpha val="49071"/>
                </a:schemeClr>
              </a:solidFill>
              <a:ln w="610" cap="flat">
                <a:noFill/>
                <a:prstDash val="solid"/>
                <a:miter/>
              </a:ln>
            </p:spPr>
            <p:txBody>
              <a:bodyPr rtlCol="0" anchor="ctr">
                <a:noAutofit/>
              </a:bodyPr>
              <a:lstStyle/>
              <a:p>
                <a:endParaRPr lang="en-US" dirty="0"/>
              </a:p>
            </p:txBody>
          </p:sp>
          <p:sp>
            <p:nvSpPr>
              <p:cNvPr id="10" name="Graphic 12">
                <a:extLst>
                  <a:ext uri="{FF2B5EF4-FFF2-40B4-BE49-F238E27FC236}">
                    <a16:creationId xmlns:a16="http://schemas.microsoft.com/office/drawing/2014/main" id="{20760125-21CF-A296-3EA7-3C6C0E9BCB2F}"/>
                  </a:ext>
                  <a:ext uri="{C183D7F6-B498-43B3-948B-1728B52AA6E4}">
                    <adec:decorative xmlns:adec="http://schemas.microsoft.com/office/drawing/2017/decorative" val="1"/>
                  </a:ext>
                </a:extLst>
              </p:cNvPr>
              <p:cNvSpPr/>
              <p:nvPr/>
            </p:nvSpPr>
            <p:spPr>
              <a:xfrm>
                <a:off x="2256743" y="869908"/>
                <a:ext cx="45719" cy="37785"/>
              </a:xfrm>
              <a:custGeom>
                <a:avLst/>
                <a:gdLst>
                  <a:gd name="connsiteX0" fmla="*/ 91138 w 91138"/>
                  <a:gd name="connsiteY0" fmla="*/ 45569 h 91138"/>
                  <a:gd name="connsiteX1" fmla="*/ 45569 w 91138"/>
                  <a:gd name="connsiteY1" fmla="*/ 91138 h 91138"/>
                  <a:gd name="connsiteX2" fmla="*/ 0 w 91138"/>
                  <a:gd name="connsiteY2" fmla="*/ 45569 h 91138"/>
                  <a:gd name="connsiteX3" fmla="*/ 45569 w 91138"/>
                  <a:gd name="connsiteY3" fmla="*/ 0 h 91138"/>
                  <a:gd name="connsiteX4" fmla="*/ 91138 w 91138"/>
                  <a:gd name="connsiteY4" fmla="*/ 45569 h 91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38" h="91138">
                    <a:moveTo>
                      <a:pt x="91138" y="45569"/>
                    </a:moveTo>
                    <a:cubicBezTo>
                      <a:pt x="91138" y="70736"/>
                      <a:pt x="70736" y="91138"/>
                      <a:pt x="45569" y="91138"/>
                    </a:cubicBezTo>
                    <a:cubicBezTo>
                      <a:pt x="20402" y="91138"/>
                      <a:pt x="0" y="70736"/>
                      <a:pt x="0" y="45569"/>
                    </a:cubicBezTo>
                    <a:cubicBezTo>
                      <a:pt x="0" y="20402"/>
                      <a:pt x="20402" y="0"/>
                      <a:pt x="45569" y="0"/>
                    </a:cubicBezTo>
                    <a:cubicBezTo>
                      <a:pt x="70736" y="0"/>
                      <a:pt x="91138" y="20402"/>
                      <a:pt x="91138" y="45569"/>
                    </a:cubicBezTo>
                    <a:close/>
                  </a:path>
                </a:pathLst>
              </a:custGeom>
              <a:solidFill>
                <a:schemeClr val="accent4">
                  <a:lumMod val="60000"/>
                  <a:lumOff val="40000"/>
                  <a:alpha val="49071"/>
                </a:schemeClr>
              </a:solidFill>
              <a:ln w="422" cap="flat">
                <a:noFill/>
                <a:prstDash val="solid"/>
                <a:miter/>
              </a:ln>
            </p:spPr>
            <p:txBody>
              <a:bodyPr rtlCol="0" anchor="ctr">
                <a:noAutofit/>
              </a:bodyPr>
              <a:lstStyle/>
              <a:p>
                <a:endParaRPr lang="en-US" dirty="0"/>
              </a:p>
            </p:txBody>
          </p:sp>
        </p:grpSp>
      </p:grpSp>
      <p:cxnSp>
        <p:nvCxnSpPr>
          <p:cNvPr id="14" name="Straight Connector 13">
            <a:extLst>
              <a:ext uri="{FF2B5EF4-FFF2-40B4-BE49-F238E27FC236}">
                <a16:creationId xmlns:a16="http://schemas.microsoft.com/office/drawing/2014/main" id="{7F851D11-41E3-33F2-CBA6-B2A9A5A2A517}"/>
              </a:ext>
              <a:ext uri="{C183D7F6-B498-43B3-948B-1728B52AA6E4}">
                <adec:decorative xmlns:adec="http://schemas.microsoft.com/office/drawing/2017/decorative" val="1"/>
              </a:ext>
            </a:extLst>
          </p:cNvPr>
          <p:cNvCxnSpPr>
            <a:cxnSpLocks/>
          </p:cNvCxnSpPr>
          <p:nvPr userDrawn="1"/>
        </p:nvCxnSpPr>
        <p:spPr>
          <a:xfrm>
            <a:off x="2369139" y="2002443"/>
            <a:ext cx="8873530" cy="0"/>
          </a:xfrm>
          <a:prstGeom prst="line">
            <a:avLst/>
          </a:prstGeom>
          <a:ln w="25400">
            <a:gradFill>
              <a:gsLst>
                <a:gs pos="0">
                  <a:schemeClr val="accent4">
                    <a:lumMod val="50000"/>
                  </a:schemeClr>
                </a:gs>
                <a:gs pos="100000">
                  <a:schemeClr val="accent6"/>
                </a:gs>
              </a:gsLst>
              <a:lin ang="10800000" scaled="0"/>
            </a:gra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DF8070BB-B3B5-3A8A-2466-D661C741794F}"/>
              </a:ext>
            </a:extLst>
          </p:cNvPr>
          <p:cNvSpPr>
            <a:spLocks noGrp="1"/>
          </p:cNvSpPr>
          <p:nvPr>
            <p:ph type="title" hasCustomPrompt="1"/>
          </p:nvPr>
        </p:nvSpPr>
        <p:spPr>
          <a:xfrm>
            <a:off x="2399620" y="162560"/>
            <a:ext cx="8843050" cy="1616904"/>
          </a:xfrm>
        </p:spPr>
        <p:txBody>
          <a:bodyPr lIns="0" anchor="b">
            <a:noAutofit/>
          </a:bodyPr>
          <a:lstStyle>
            <a:lvl1pPr algn="l">
              <a:defRPr sz="3200" cap="all" spc="0" baseline="0">
                <a:solidFill>
                  <a:schemeClr val="accent3">
                    <a:lumMod val="75000"/>
                  </a:schemeClr>
                </a:solidFill>
              </a:defRPr>
            </a:lvl1pPr>
          </a:lstStyle>
          <a:p>
            <a:r>
              <a:rPr lang="en-US" dirty="0"/>
              <a:t>Click to add title</a:t>
            </a:r>
          </a:p>
        </p:txBody>
      </p:sp>
      <p:sp>
        <p:nvSpPr>
          <p:cNvPr id="5" name="Content Placeholder 4">
            <a:extLst>
              <a:ext uri="{FF2B5EF4-FFF2-40B4-BE49-F238E27FC236}">
                <a16:creationId xmlns:a16="http://schemas.microsoft.com/office/drawing/2014/main" id="{A2003C5A-BF21-DE87-0ED1-3E2D0F32B5D8}"/>
              </a:ext>
            </a:extLst>
          </p:cNvPr>
          <p:cNvSpPr>
            <a:spLocks noGrp="1"/>
          </p:cNvSpPr>
          <p:nvPr>
            <p:ph sz="quarter" idx="35" hasCustomPrompt="1"/>
          </p:nvPr>
        </p:nvSpPr>
        <p:spPr>
          <a:xfrm>
            <a:off x="2373002" y="2474811"/>
            <a:ext cx="4015098" cy="3528397"/>
          </a:xfrm>
        </p:spPr>
        <p:txBody>
          <a:bodyPr/>
          <a:lstStyle>
            <a:lvl1pPr marL="0" indent="0">
              <a:lnSpc>
                <a:spcPct val="120000"/>
              </a:lnSpc>
              <a:spcBef>
                <a:spcPts val="1000"/>
              </a:spcBef>
              <a:buClr>
                <a:schemeClr val="accent6"/>
              </a:buClr>
              <a:buFont typeface="Arial" panose="020B0604020202020204" pitchFamily="34" charset="0"/>
              <a:buNone/>
              <a:defRPr sz="1800" spc="0" baseline="0">
                <a:solidFill>
                  <a:schemeClr val="bg1"/>
                </a:solidFill>
                <a:latin typeface="+mn-lt"/>
              </a:defRPr>
            </a:lvl1pPr>
            <a:lvl2pPr marL="283464" indent="-285750">
              <a:lnSpc>
                <a:spcPct val="120000"/>
              </a:lnSpc>
              <a:spcBef>
                <a:spcPts val="1000"/>
              </a:spcBef>
              <a:buClr>
                <a:schemeClr val="accent3">
                  <a:lumMod val="75000"/>
                </a:schemeClr>
              </a:buClr>
              <a:buFont typeface="Arial" panose="020B0604020202020204" pitchFamily="34" charset="0"/>
              <a:buChar char="•"/>
              <a:defRPr sz="1800" spc="0">
                <a:solidFill>
                  <a:schemeClr val="bg1"/>
                </a:solidFill>
              </a:defRPr>
            </a:lvl2pPr>
            <a:lvl3pPr marL="566928" indent="-285750">
              <a:lnSpc>
                <a:spcPct val="120000"/>
              </a:lnSpc>
              <a:spcBef>
                <a:spcPts val="1000"/>
              </a:spcBef>
              <a:buClr>
                <a:schemeClr val="accent3">
                  <a:lumMod val="75000"/>
                </a:schemeClr>
              </a:buClr>
              <a:buFont typeface="Arial" panose="020B0604020202020204" pitchFamily="34" charset="0"/>
              <a:buChar char="•"/>
              <a:defRPr sz="1800" spc="0">
                <a:solidFill>
                  <a:schemeClr val="bg1"/>
                </a:solidFill>
              </a:defRPr>
            </a:lvl3pPr>
            <a:lvl4pPr marL="859536" indent="-285750">
              <a:lnSpc>
                <a:spcPct val="120000"/>
              </a:lnSpc>
              <a:spcBef>
                <a:spcPts val="1000"/>
              </a:spcBef>
              <a:buClr>
                <a:schemeClr val="accent3">
                  <a:lumMod val="75000"/>
                </a:schemeClr>
              </a:buClr>
              <a:buFont typeface="Arial" panose="020B0604020202020204" pitchFamily="34" charset="0"/>
              <a:buChar char="•"/>
              <a:defRPr sz="1800" spc="0">
                <a:solidFill>
                  <a:schemeClr val="bg1"/>
                </a:solidFill>
              </a:defRPr>
            </a:lvl4pPr>
          </a:lstStyle>
          <a:p>
            <a:pPr lvl="0"/>
            <a:r>
              <a:rPr lang="en-US" dirty="0"/>
              <a:t>Click to add content</a:t>
            </a:r>
          </a:p>
          <a:p>
            <a:pPr lvl="1"/>
            <a:r>
              <a:rPr lang="en-US" dirty="0"/>
              <a:t>Second level</a:t>
            </a:r>
          </a:p>
          <a:p>
            <a:pPr lvl="2"/>
            <a:r>
              <a:rPr lang="en-US" dirty="0"/>
              <a:t>Third level</a:t>
            </a:r>
          </a:p>
          <a:p>
            <a:pPr lvl="3"/>
            <a:r>
              <a:rPr lang="en-US" dirty="0"/>
              <a:t>Fourth level</a:t>
            </a:r>
          </a:p>
        </p:txBody>
      </p:sp>
      <p:sp>
        <p:nvSpPr>
          <p:cNvPr id="21" name="Content Placeholder 4">
            <a:extLst>
              <a:ext uri="{FF2B5EF4-FFF2-40B4-BE49-F238E27FC236}">
                <a16:creationId xmlns:a16="http://schemas.microsoft.com/office/drawing/2014/main" id="{D77F99A7-26FA-422E-43E9-C76B4A56E44A}"/>
              </a:ext>
            </a:extLst>
          </p:cNvPr>
          <p:cNvSpPr>
            <a:spLocks noGrp="1"/>
          </p:cNvSpPr>
          <p:nvPr>
            <p:ph sz="quarter" idx="36" hasCustomPrompt="1"/>
          </p:nvPr>
        </p:nvSpPr>
        <p:spPr>
          <a:xfrm>
            <a:off x="6995159" y="2474811"/>
            <a:ext cx="4227332" cy="3528397"/>
          </a:xfrm>
        </p:spPr>
        <p:txBody>
          <a:bodyPr/>
          <a:lstStyle>
            <a:lvl1pPr marL="0" indent="0">
              <a:lnSpc>
                <a:spcPct val="120000"/>
              </a:lnSpc>
              <a:spcBef>
                <a:spcPts val="1000"/>
              </a:spcBef>
              <a:buClr>
                <a:schemeClr val="accent6"/>
              </a:buClr>
              <a:buFont typeface="Arial" panose="020B0604020202020204" pitchFamily="34" charset="0"/>
              <a:buNone/>
              <a:defRPr sz="1800" spc="0" baseline="0">
                <a:solidFill>
                  <a:schemeClr val="bg1"/>
                </a:solidFill>
                <a:latin typeface="+mn-lt"/>
              </a:defRPr>
            </a:lvl1pPr>
            <a:lvl2pPr marL="283464" indent="-285750">
              <a:lnSpc>
                <a:spcPct val="120000"/>
              </a:lnSpc>
              <a:spcBef>
                <a:spcPts val="1000"/>
              </a:spcBef>
              <a:buClr>
                <a:schemeClr val="accent3">
                  <a:lumMod val="75000"/>
                </a:schemeClr>
              </a:buClr>
              <a:buFont typeface="Arial" panose="020B0604020202020204" pitchFamily="34" charset="0"/>
              <a:buChar char="•"/>
              <a:defRPr sz="1800" spc="0">
                <a:solidFill>
                  <a:schemeClr val="bg1"/>
                </a:solidFill>
              </a:defRPr>
            </a:lvl2pPr>
            <a:lvl3pPr marL="566928" indent="-285750">
              <a:lnSpc>
                <a:spcPct val="120000"/>
              </a:lnSpc>
              <a:spcBef>
                <a:spcPts val="1000"/>
              </a:spcBef>
              <a:buClr>
                <a:schemeClr val="accent3">
                  <a:lumMod val="75000"/>
                </a:schemeClr>
              </a:buClr>
              <a:buFont typeface="Arial" panose="020B0604020202020204" pitchFamily="34" charset="0"/>
              <a:buChar char="•"/>
              <a:defRPr sz="1800" spc="0">
                <a:solidFill>
                  <a:schemeClr val="bg1"/>
                </a:solidFill>
              </a:defRPr>
            </a:lvl3pPr>
            <a:lvl4pPr marL="859536" indent="-285750">
              <a:lnSpc>
                <a:spcPct val="120000"/>
              </a:lnSpc>
              <a:spcBef>
                <a:spcPts val="1000"/>
              </a:spcBef>
              <a:buClr>
                <a:schemeClr val="accent3">
                  <a:lumMod val="75000"/>
                </a:schemeClr>
              </a:buClr>
              <a:buFont typeface="Arial" panose="020B0604020202020204" pitchFamily="34" charset="0"/>
              <a:buChar char="•"/>
              <a:defRPr sz="1800" spc="0">
                <a:solidFill>
                  <a:schemeClr val="bg1"/>
                </a:solidFill>
              </a:defRPr>
            </a:lvl4pPr>
          </a:lstStyle>
          <a:p>
            <a:pPr lvl="0"/>
            <a:r>
              <a:rPr lang="en-US" dirty="0"/>
              <a:t>Click to add content</a:t>
            </a:r>
          </a:p>
          <a:p>
            <a:pPr lvl="1"/>
            <a:r>
              <a:rPr lang="en-US" dirty="0"/>
              <a:t>Second level</a:t>
            </a:r>
          </a:p>
          <a:p>
            <a:pPr lvl="2"/>
            <a:r>
              <a:rPr lang="en-US" dirty="0"/>
              <a:t>Third level</a:t>
            </a:r>
          </a:p>
          <a:p>
            <a:pPr lvl="3"/>
            <a:r>
              <a:rPr lang="en-US" dirty="0"/>
              <a:t>Fourth level</a:t>
            </a:r>
          </a:p>
        </p:txBody>
      </p:sp>
      <p:sp>
        <p:nvSpPr>
          <p:cNvPr id="15" name="Footer Placeholder 4">
            <a:extLst>
              <a:ext uri="{FF2B5EF4-FFF2-40B4-BE49-F238E27FC236}">
                <a16:creationId xmlns:a16="http://schemas.microsoft.com/office/drawing/2014/main" id="{B02A6961-FD29-3446-6A70-B0D4EE5D14C5}"/>
              </a:ext>
            </a:extLst>
          </p:cNvPr>
          <p:cNvSpPr>
            <a:spLocks noGrp="1"/>
          </p:cNvSpPr>
          <p:nvPr>
            <p:ph type="ftr" sz="quarter" idx="11"/>
          </p:nvPr>
        </p:nvSpPr>
        <p:spPr>
          <a:xfrm>
            <a:off x="336405" y="6237287"/>
            <a:ext cx="4114800" cy="365125"/>
          </a:xfrm>
        </p:spPr>
        <p:txBody>
          <a:bodyPr>
            <a:noAutofit/>
          </a:bodyPr>
          <a:lstStyle>
            <a:lvl1pPr algn="l">
              <a:defRPr sz="1200" spc="0">
                <a:solidFill>
                  <a:schemeClr val="bg1"/>
                </a:solidFill>
              </a:defRPr>
            </a:lvl1pPr>
          </a:lstStyle>
          <a:p>
            <a:r>
              <a:rPr lang="en-US" dirty="0"/>
              <a:t>Presentation title</a:t>
            </a:r>
          </a:p>
        </p:txBody>
      </p:sp>
      <p:sp>
        <p:nvSpPr>
          <p:cNvPr id="16" name="Slide Number Placeholder 5">
            <a:extLst>
              <a:ext uri="{FF2B5EF4-FFF2-40B4-BE49-F238E27FC236}">
                <a16:creationId xmlns:a16="http://schemas.microsoft.com/office/drawing/2014/main" id="{68477A85-1CCD-1BF5-8FF0-11B80AE2F6FC}"/>
              </a:ext>
            </a:extLst>
          </p:cNvPr>
          <p:cNvSpPr>
            <a:spLocks noGrp="1"/>
          </p:cNvSpPr>
          <p:nvPr>
            <p:ph type="sldNum" sz="quarter" idx="12"/>
          </p:nvPr>
        </p:nvSpPr>
        <p:spPr>
          <a:xfrm>
            <a:off x="9140971" y="6226198"/>
            <a:ext cx="2743200" cy="365125"/>
          </a:xfrm>
        </p:spPr>
        <p:txBody>
          <a:bodyPr>
            <a:noAutofit/>
          </a:bodyPr>
          <a:lstStyle>
            <a:lvl1pPr>
              <a:defRPr sz="1200">
                <a:solidFill>
                  <a:schemeClr val="bg1"/>
                </a:solidFill>
              </a:defRPr>
            </a:lvl1pPr>
          </a:lstStyle>
          <a:p>
            <a:fld id="{FE024F78-56A6-7740-B68D-8D4D026EDF3F}" type="slidenum">
              <a:rPr lang="en-US" smtClean="0"/>
              <a:pPr/>
              <a:t>‹#›</a:t>
            </a:fld>
            <a:endParaRPr lang="en-US" dirty="0"/>
          </a:p>
        </p:txBody>
      </p:sp>
    </p:spTree>
    <p:extLst>
      <p:ext uri="{BB962C8B-B14F-4D97-AF65-F5344CB8AC3E}">
        <p14:creationId xmlns:p14="http://schemas.microsoft.com/office/powerpoint/2010/main" val="127582842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8_Title and 2 column">
    <p:bg>
      <p:bgPr>
        <a:gradFill>
          <a:gsLst>
            <a:gs pos="100000">
              <a:schemeClr val="tx2"/>
            </a:gs>
            <a:gs pos="81000">
              <a:schemeClr val="accent6"/>
            </a:gs>
            <a:gs pos="31000">
              <a:srgbClr val="02090E"/>
            </a:gs>
            <a:gs pos="14000">
              <a:schemeClr val="accent4">
                <a:lumMod val="75000"/>
              </a:schemeClr>
            </a:gs>
            <a:gs pos="0">
              <a:schemeClr val="accent4"/>
            </a:gs>
          </a:gsLst>
          <a:lin ang="7800000" scaled="0"/>
        </a:gra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3A7247A-846A-F316-B494-69B42CBF34DD}"/>
              </a:ext>
              <a:ext uri="{C183D7F6-B498-43B3-948B-1728B52AA6E4}">
                <adec:decorative xmlns:adec="http://schemas.microsoft.com/office/drawing/2017/decorative" val="1"/>
              </a:ext>
            </a:extLst>
          </p:cNvPr>
          <p:cNvSpPr/>
          <p:nvPr userDrawn="1"/>
        </p:nvSpPr>
        <p:spPr>
          <a:xfrm>
            <a:off x="321869" y="343814"/>
            <a:ext cx="11550701" cy="6210605"/>
          </a:xfrm>
          <a:prstGeom prst="rect">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cxnSp>
        <p:nvCxnSpPr>
          <p:cNvPr id="4" name="Straight Connector 3">
            <a:extLst>
              <a:ext uri="{FF2B5EF4-FFF2-40B4-BE49-F238E27FC236}">
                <a16:creationId xmlns:a16="http://schemas.microsoft.com/office/drawing/2014/main" id="{884B3AF6-983E-0901-0045-6CDF4E93E1BA}"/>
              </a:ext>
              <a:ext uri="{C183D7F6-B498-43B3-948B-1728B52AA6E4}">
                <adec:decorative xmlns:adec="http://schemas.microsoft.com/office/drawing/2017/decorative" val="1"/>
              </a:ext>
            </a:extLst>
          </p:cNvPr>
          <p:cNvCxnSpPr>
            <a:cxnSpLocks/>
          </p:cNvCxnSpPr>
          <p:nvPr userDrawn="1"/>
        </p:nvCxnSpPr>
        <p:spPr>
          <a:xfrm>
            <a:off x="807039" y="1983705"/>
            <a:ext cx="10435630" cy="0"/>
          </a:xfrm>
          <a:prstGeom prst="line">
            <a:avLst/>
          </a:prstGeom>
          <a:ln w="25400">
            <a:gradFill>
              <a:gsLst>
                <a:gs pos="0">
                  <a:schemeClr val="accent4">
                    <a:lumMod val="50000"/>
                  </a:schemeClr>
                </a:gs>
                <a:gs pos="100000">
                  <a:schemeClr val="accent6"/>
                </a:gs>
              </a:gsLst>
              <a:lin ang="10800000" scaled="0"/>
            </a:gra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3C5B7647-403E-A66E-6CF4-0D3A99AA5154}"/>
              </a:ext>
              <a:ext uri="{C183D7F6-B498-43B3-948B-1728B52AA6E4}">
                <adec:decorative xmlns:adec="http://schemas.microsoft.com/office/drawing/2017/decorative" val="1"/>
              </a:ext>
            </a:extLst>
          </p:cNvPr>
          <p:cNvGrpSpPr/>
          <p:nvPr userDrawn="1"/>
        </p:nvGrpSpPr>
        <p:grpSpPr>
          <a:xfrm rot="10800000" flipH="1">
            <a:off x="10488530" y="4210019"/>
            <a:ext cx="754139" cy="1865729"/>
            <a:chOff x="653351" y="2693558"/>
            <a:chExt cx="754139" cy="1865729"/>
          </a:xfrm>
        </p:grpSpPr>
        <p:sp>
          <p:nvSpPr>
            <p:cNvPr id="10" name="Graphic 15">
              <a:extLst>
                <a:ext uri="{FF2B5EF4-FFF2-40B4-BE49-F238E27FC236}">
                  <a16:creationId xmlns:a16="http://schemas.microsoft.com/office/drawing/2014/main" id="{E48E731E-FEF1-9C59-64B0-9CB6E8853912}"/>
                </a:ext>
                <a:ext uri="{C183D7F6-B498-43B3-948B-1728B52AA6E4}">
                  <adec:decorative xmlns:adec="http://schemas.microsoft.com/office/drawing/2017/decorative" val="1"/>
                </a:ext>
              </a:extLst>
            </p:cNvPr>
            <p:cNvSpPr/>
            <p:nvPr/>
          </p:nvSpPr>
          <p:spPr>
            <a:xfrm>
              <a:off x="1098137" y="2693558"/>
              <a:ext cx="128016" cy="128016"/>
            </a:xfrm>
            <a:custGeom>
              <a:avLst/>
              <a:gdLst>
                <a:gd name="connsiteX0" fmla="*/ 63857 w 127713"/>
                <a:gd name="connsiteY0" fmla="*/ 18874 h 127713"/>
                <a:gd name="connsiteX1" fmla="*/ 108839 w 127713"/>
                <a:gd name="connsiteY1" fmla="*/ 63857 h 127713"/>
                <a:gd name="connsiteX2" fmla="*/ 63857 w 127713"/>
                <a:gd name="connsiteY2" fmla="*/ 108839 h 127713"/>
                <a:gd name="connsiteX3" fmla="*/ 18874 w 127713"/>
                <a:gd name="connsiteY3" fmla="*/ 63857 h 127713"/>
                <a:gd name="connsiteX4" fmla="*/ 63857 w 127713"/>
                <a:gd name="connsiteY4" fmla="*/ 18874 h 127713"/>
                <a:gd name="connsiteX5" fmla="*/ 63857 w 127713"/>
                <a:gd name="connsiteY5" fmla="*/ 0 h 127713"/>
                <a:gd name="connsiteX6" fmla="*/ 0 w 127713"/>
                <a:gd name="connsiteY6" fmla="*/ 63857 h 127713"/>
                <a:gd name="connsiteX7" fmla="*/ 63857 w 127713"/>
                <a:gd name="connsiteY7" fmla="*/ 127713 h 127713"/>
                <a:gd name="connsiteX8" fmla="*/ 127713 w 127713"/>
                <a:gd name="connsiteY8" fmla="*/ 63857 h 127713"/>
                <a:gd name="connsiteX9" fmla="*/ 63857 w 127713"/>
                <a:gd name="connsiteY9" fmla="*/ 0 h 127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7713" h="127713">
                  <a:moveTo>
                    <a:pt x="63857" y="18874"/>
                  </a:moveTo>
                  <a:cubicBezTo>
                    <a:pt x="88700" y="18874"/>
                    <a:pt x="108839" y="39013"/>
                    <a:pt x="108839" y="63857"/>
                  </a:cubicBezTo>
                  <a:cubicBezTo>
                    <a:pt x="108839" y="88700"/>
                    <a:pt x="88700" y="108839"/>
                    <a:pt x="63857" y="108839"/>
                  </a:cubicBezTo>
                  <a:cubicBezTo>
                    <a:pt x="39013" y="108839"/>
                    <a:pt x="18874" y="88700"/>
                    <a:pt x="18874" y="63857"/>
                  </a:cubicBezTo>
                  <a:cubicBezTo>
                    <a:pt x="18898" y="39023"/>
                    <a:pt x="39023" y="18898"/>
                    <a:pt x="63857" y="18874"/>
                  </a:cubicBezTo>
                  <a:moveTo>
                    <a:pt x="63857" y="0"/>
                  </a:moveTo>
                  <a:cubicBezTo>
                    <a:pt x="28590" y="0"/>
                    <a:pt x="0" y="28590"/>
                    <a:pt x="0" y="63857"/>
                  </a:cubicBezTo>
                  <a:cubicBezTo>
                    <a:pt x="0" y="99124"/>
                    <a:pt x="28590" y="127713"/>
                    <a:pt x="63857" y="127713"/>
                  </a:cubicBezTo>
                  <a:cubicBezTo>
                    <a:pt x="99124" y="127713"/>
                    <a:pt x="127713" y="99124"/>
                    <a:pt x="127713" y="63857"/>
                  </a:cubicBezTo>
                  <a:cubicBezTo>
                    <a:pt x="127713" y="28590"/>
                    <a:pt x="99124" y="0"/>
                    <a:pt x="63857" y="0"/>
                  </a:cubicBezTo>
                  <a:close/>
                </a:path>
              </a:pathLst>
            </a:custGeom>
            <a:solidFill>
              <a:schemeClr val="accent4">
                <a:lumMod val="60000"/>
                <a:lumOff val="40000"/>
                <a:alpha val="49071"/>
              </a:schemeClr>
            </a:solidFill>
            <a:ln w="610" cap="flat">
              <a:noFill/>
              <a:prstDash val="solid"/>
              <a:miter/>
            </a:ln>
          </p:spPr>
          <p:txBody>
            <a:bodyPr rtlCol="0" anchor="ctr">
              <a:noAutofit/>
            </a:bodyPr>
            <a:lstStyle/>
            <a:p>
              <a:endParaRPr lang="en-US" dirty="0"/>
            </a:p>
          </p:txBody>
        </p:sp>
        <p:sp>
          <p:nvSpPr>
            <p:cNvPr id="11" name="Graphic 12">
              <a:extLst>
                <a:ext uri="{FF2B5EF4-FFF2-40B4-BE49-F238E27FC236}">
                  <a16:creationId xmlns:a16="http://schemas.microsoft.com/office/drawing/2014/main" id="{AFE83BB3-4D12-8E20-CA93-1834D7F0A434}"/>
                </a:ext>
                <a:ext uri="{C183D7F6-B498-43B3-948B-1728B52AA6E4}">
                  <adec:decorative xmlns:adec="http://schemas.microsoft.com/office/drawing/2017/decorative" val="1"/>
                </a:ext>
              </a:extLst>
            </p:cNvPr>
            <p:cNvSpPr/>
            <p:nvPr/>
          </p:nvSpPr>
          <p:spPr>
            <a:xfrm>
              <a:off x="1306906" y="3837599"/>
              <a:ext cx="100584" cy="100584"/>
            </a:xfrm>
            <a:custGeom>
              <a:avLst/>
              <a:gdLst>
                <a:gd name="connsiteX0" fmla="*/ 91138 w 91138"/>
                <a:gd name="connsiteY0" fmla="*/ 45569 h 91138"/>
                <a:gd name="connsiteX1" fmla="*/ 45569 w 91138"/>
                <a:gd name="connsiteY1" fmla="*/ 91138 h 91138"/>
                <a:gd name="connsiteX2" fmla="*/ 0 w 91138"/>
                <a:gd name="connsiteY2" fmla="*/ 45569 h 91138"/>
                <a:gd name="connsiteX3" fmla="*/ 45569 w 91138"/>
                <a:gd name="connsiteY3" fmla="*/ 0 h 91138"/>
                <a:gd name="connsiteX4" fmla="*/ 91138 w 91138"/>
                <a:gd name="connsiteY4" fmla="*/ 45569 h 91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38" h="91138">
                  <a:moveTo>
                    <a:pt x="91138" y="45569"/>
                  </a:moveTo>
                  <a:cubicBezTo>
                    <a:pt x="91138" y="70736"/>
                    <a:pt x="70736" y="91138"/>
                    <a:pt x="45569" y="91138"/>
                  </a:cubicBezTo>
                  <a:cubicBezTo>
                    <a:pt x="20402" y="91138"/>
                    <a:pt x="0" y="70736"/>
                    <a:pt x="0" y="45569"/>
                  </a:cubicBezTo>
                  <a:cubicBezTo>
                    <a:pt x="0" y="20402"/>
                    <a:pt x="20402" y="0"/>
                    <a:pt x="45569" y="0"/>
                  </a:cubicBezTo>
                  <a:cubicBezTo>
                    <a:pt x="70736" y="0"/>
                    <a:pt x="91138" y="20402"/>
                    <a:pt x="91138" y="45569"/>
                  </a:cubicBezTo>
                  <a:close/>
                </a:path>
              </a:pathLst>
            </a:custGeom>
            <a:solidFill>
              <a:schemeClr val="accent4">
                <a:lumMod val="60000"/>
                <a:lumOff val="40000"/>
                <a:alpha val="49071"/>
              </a:schemeClr>
            </a:solidFill>
            <a:ln w="422" cap="flat">
              <a:noFill/>
              <a:prstDash val="solid"/>
              <a:miter/>
            </a:ln>
          </p:spPr>
          <p:txBody>
            <a:bodyPr rtlCol="0" anchor="ctr">
              <a:noAutofit/>
            </a:bodyPr>
            <a:lstStyle/>
            <a:p>
              <a:endParaRPr lang="en-US" dirty="0"/>
            </a:p>
          </p:txBody>
        </p:sp>
        <p:sp>
          <p:nvSpPr>
            <p:cNvPr id="12" name="Graphic 12">
              <a:extLst>
                <a:ext uri="{FF2B5EF4-FFF2-40B4-BE49-F238E27FC236}">
                  <a16:creationId xmlns:a16="http://schemas.microsoft.com/office/drawing/2014/main" id="{3EB1D810-BC05-6C0E-0DE4-3604EBAADCC3}"/>
                </a:ext>
                <a:ext uri="{C183D7F6-B498-43B3-948B-1728B52AA6E4}">
                  <adec:decorative xmlns:adec="http://schemas.microsoft.com/office/drawing/2017/decorative" val="1"/>
                </a:ext>
              </a:extLst>
            </p:cNvPr>
            <p:cNvSpPr/>
            <p:nvPr/>
          </p:nvSpPr>
          <p:spPr>
            <a:xfrm>
              <a:off x="653351" y="4521502"/>
              <a:ext cx="45719" cy="37785"/>
            </a:xfrm>
            <a:custGeom>
              <a:avLst/>
              <a:gdLst>
                <a:gd name="connsiteX0" fmla="*/ 91138 w 91138"/>
                <a:gd name="connsiteY0" fmla="*/ 45569 h 91138"/>
                <a:gd name="connsiteX1" fmla="*/ 45569 w 91138"/>
                <a:gd name="connsiteY1" fmla="*/ 91138 h 91138"/>
                <a:gd name="connsiteX2" fmla="*/ 0 w 91138"/>
                <a:gd name="connsiteY2" fmla="*/ 45569 h 91138"/>
                <a:gd name="connsiteX3" fmla="*/ 45569 w 91138"/>
                <a:gd name="connsiteY3" fmla="*/ 0 h 91138"/>
                <a:gd name="connsiteX4" fmla="*/ 91138 w 91138"/>
                <a:gd name="connsiteY4" fmla="*/ 45569 h 91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38" h="91138">
                  <a:moveTo>
                    <a:pt x="91138" y="45569"/>
                  </a:moveTo>
                  <a:cubicBezTo>
                    <a:pt x="91138" y="70736"/>
                    <a:pt x="70736" y="91138"/>
                    <a:pt x="45569" y="91138"/>
                  </a:cubicBezTo>
                  <a:cubicBezTo>
                    <a:pt x="20402" y="91138"/>
                    <a:pt x="0" y="70736"/>
                    <a:pt x="0" y="45569"/>
                  </a:cubicBezTo>
                  <a:cubicBezTo>
                    <a:pt x="0" y="20402"/>
                    <a:pt x="20402" y="0"/>
                    <a:pt x="45569" y="0"/>
                  </a:cubicBezTo>
                  <a:cubicBezTo>
                    <a:pt x="70736" y="0"/>
                    <a:pt x="91138" y="20402"/>
                    <a:pt x="91138" y="45569"/>
                  </a:cubicBezTo>
                  <a:close/>
                </a:path>
              </a:pathLst>
            </a:custGeom>
            <a:solidFill>
              <a:schemeClr val="accent4">
                <a:lumMod val="60000"/>
                <a:lumOff val="40000"/>
                <a:alpha val="49071"/>
              </a:schemeClr>
            </a:solidFill>
            <a:ln w="422" cap="flat">
              <a:noFill/>
              <a:prstDash val="solid"/>
              <a:miter/>
            </a:ln>
          </p:spPr>
          <p:txBody>
            <a:bodyPr rtlCol="0" anchor="ctr">
              <a:noAutofit/>
            </a:bodyPr>
            <a:lstStyle/>
            <a:p>
              <a:endParaRPr lang="en-US" dirty="0"/>
            </a:p>
          </p:txBody>
        </p:sp>
      </p:grpSp>
      <p:sp>
        <p:nvSpPr>
          <p:cNvPr id="2" name="Title 1">
            <a:extLst>
              <a:ext uri="{FF2B5EF4-FFF2-40B4-BE49-F238E27FC236}">
                <a16:creationId xmlns:a16="http://schemas.microsoft.com/office/drawing/2014/main" id="{DF8070BB-B3B5-3A8A-2466-D661C741794F}"/>
              </a:ext>
            </a:extLst>
          </p:cNvPr>
          <p:cNvSpPr>
            <a:spLocks noGrp="1"/>
          </p:cNvSpPr>
          <p:nvPr>
            <p:ph type="title" hasCustomPrompt="1"/>
          </p:nvPr>
        </p:nvSpPr>
        <p:spPr>
          <a:xfrm>
            <a:off x="741680" y="430482"/>
            <a:ext cx="10500989" cy="1327464"/>
          </a:xfrm>
        </p:spPr>
        <p:txBody>
          <a:bodyPr anchor="b">
            <a:noAutofit/>
          </a:bodyPr>
          <a:lstStyle>
            <a:lvl1pPr algn="l">
              <a:defRPr sz="3200" cap="all" spc="0" baseline="0">
                <a:solidFill>
                  <a:schemeClr val="accent3">
                    <a:lumMod val="75000"/>
                  </a:schemeClr>
                </a:solidFill>
              </a:defRPr>
            </a:lvl1pPr>
          </a:lstStyle>
          <a:p>
            <a:r>
              <a:rPr lang="en-US" dirty="0"/>
              <a:t>Click to add title</a:t>
            </a:r>
          </a:p>
        </p:txBody>
      </p:sp>
      <p:sp>
        <p:nvSpPr>
          <p:cNvPr id="5" name="Content Placeholder 4">
            <a:extLst>
              <a:ext uri="{FF2B5EF4-FFF2-40B4-BE49-F238E27FC236}">
                <a16:creationId xmlns:a16="http://schemas.microsoft.com/office/drawing/2014/main" id="{A2003C5A-BF21-DE87-0ED1-3E2D0F32B5D8}"/>
              </a:ext>
            </a:extLst>
          </p:cNvPr>
          <p:cNvSpPr>
            <a:spLocks noGrp="1"/>
          </p:cNvSpPr>
          <p:nvPr>
            <p:ph sz="quarter" idx="35" hasCustomPrompt="1"/>
          </p:nvPr>
        </p:nvSpPr>
        <p:spPr>
          <a:xfrm>
            <a:off x="807038" y="2465539"/>
            <a:ext cx="3774587" cy="3723753"/>
          </a:xfrm>
        </p:spPr>
        <p:txBody>
          <a:bodyPr/>
          <a:lstStyle>
            <a:lvl1pPr marL="342900" indent="-342900">
              <a:lnSpc>
                <a:spcPct val="120000"/>
              </a:lnSpc>
              <a:spcBef>
                <a:spcPts val="1000"/>
              </a:spcBef>
              <a:buClr>
                <a:schemeClr val="accent3">
                  <a:lumMod val="75000"/>
                </a:schemeClr>
              </a:buClr>
              <a:buFont typeface="+mj-lt"/>
              <a:buAutoNum type="arabicPeriod"/>
              <a:defRPr sz="1800" spc="0" baseline="0">
                <a:solidFill>
                  <a:schemeClr val="bg1"/>
                </a:solidFill>
                <a:latin typeface="+mn-lt"/>
              </a:defRPr>
            </a:lvl1pPr>
            <a:lvl2pPr marL="626364" indent="-342900">
              <a:lnSpc>
                <a:spcPct val="120000"/>
              </a:lnSpc>
              <a:spcBef>
                <a:spcPts val="1000"/>
              </a:spcBef>
              <a:buClr>
                <a:schemeClr val="accent3">
                  <a:lumMod val="75000"/>
                </a:schemeClr>
              </a:buClr>
              <a:buFont typeface="+mj-lt"/>
              <a:buAutoNum type="alphaLcPeriod"/>
              <a:defRPr sz="1800" spc="0">
                <a:solidFill>
                  <a:schemeClr val="bg1"/>
                </a:solidFill>
                <a:latin typeface="+mn-lt"/>
              </a:defRPr>
            </a:lvl2pPr>
            <a:lvl3pPr marL="918972" indent="-342900">
              <a:lnSpc>
                <a:spcPct val="120000"/>
              </a:lnSpc>
              <a:spcBef>
                <a:spcPts val="1000"/>
              </a:spcBef>
              <a:buClr>
                <a:schemeClr val="accent3">
                  <a:lumMod val="75000"/>
                </a:schemeClr>
              </a:buClr>
              <a:buFont typeface="+mj-lt"/>
              <a:buAutoNum type="arabicParenR"/>
              <a:defRPr sz="1800" spc="0">
                <a:solidFill>
                  <a:schemeClr val="bg1"/>
                </a:solidFill>
                <a:latin typeface="+mn-lt"/>
              </a:defRPr>
            </a:lvl3pPr>
            <a:lvl4pPr marL="1209294" indent="-342900">
              <a:lnSpc>
                <a:spcPct val="120000"/>
              </a:lnSpc>
              <a:spcBef>
                <a:spcPts val="1000"/>
              </a:spcBef>
              <a:buClr>
                <a:schemeClr val="accent3">
                  <a:lumMod val="75000"/>
                </a:schemeClr>
              </a:buClr>
              <a:buFont typeface="+mj-lt"/>
              <a:buAutoNum type="alphaLcParenR"/>
              <a:defRPr sz="1800" spc="0">
                <a:solidFill>
                  <a:schemeClr val="bg1"/>
                </a:solidFill>
                <a:latin typeface="+mn-lt"/>
              </a:defRPr>
            </a:lvl4pPr>
          </a:lstStyle>
          <a:p>
            <a:pPr lvl="0"/>
            <a:r>
              <a:rPr lang="en-US" dirty="0"/>
              <a:t>Click to add content</a:t>
            </a:r>
          </a:p>
          <a:p>
            <a:pPr lvl="1"/>
            <a:r>
              <a:rPr lang="en-US" dirty="0"/>
              <a:t>Second level</a:t>
            </a:r>
          </a:p>
          <a:p>
            <a:pPr lvl="2"/>
            <a:r>
              <a:rPr lang="en-US" dirty="0"/>
              <a:t>Third level</a:t>
            </a:r>
          </a:p>
          <a:p>
            <a:pPr lvl="3"/>
            <a:r>
              <a:rPr lang="en-US" dirty="0"/>
              <a:t>Fourth level</a:t>
            </a:r>
          </a:p>
        </p:txBody>
      </p:sp>
      <p:sp>
        <p:nvSpPr>
          <p:cNvPr id="19" name="Content Placeholder 4">
            <a:extLst>
              <a:ext uri="{FF2B5EF4-FFF2-40B4-BE49-F238E27FC236}">
                <a16:creationId xmlns:a16="http://schemas.microsoft.com/office/drawing/2014/main" id="{39870F08-C2AE-9AF7-58DE-EEA8A48BEDA9}"/>
              </a:ext>
            </a:extLst>
          </p:cNvPr>
          <p:cNvSpPr>
            <a:spLocks noGrp="1"/>
          </p:cNvSpPr>
          <p:nvPr>
            <p:ph sz="quarter" idx="36" hasCustomPrompt="1"/>
          </p:nvPr>
        </p:nvSpPr>
        <p:spPr>
          <a:xfrm>
            <a:off x="4927600" y="2465539"/>
            <a:ext cx="6315069" cy="3723753"/>
          </a:xfrm>
        </p:spPr>
        <p:txBody>
          <a:bodyPr/>
          <a:lstStyle>
            <a:lvl1pPr marL="0" indent="0">
              <a:lnSpc>
                <a:spcPct val="120000"/>
              </a:lnSpc>
              <a:spcBef>
                <a:spcPts val="1000"/>
              </a:spcBef>
              <a:buClr>
                <a:schemeClr val="accent6"/>
              </a:buClr>
              <a:buFont typeface="Arial" panose="020B0604020202020204" pitchFamily="34" charset="0"/>
              <a:buNone/>
              <a:defRPr sz="1800" spc="0" baseline="0">
                <a:solidFill>
                  <a:schemeClr val="bg1"/>
                </a:solidFill>
                <a:latin typeface="+mn-lt"/>
              </a:defRPr>
            </a:lvl1pPr>
            <a:lvl2pPr marL="283464" indent="-285750">
              <a:lnSpc>
                <a:spcPct val="120000"/>
              </a:lnSpc>
              <a:spcBef>
                <a:spcPts val="1000"/>
              </a:spcBef>
              <a:buClr>
                <a:schemeClr val="accent3">
                  <a:lumMod val="75000"/>
                </a:schemeClr>
              </a:buClr>
              <a:buFont typeface="Arial" panose="020B0604020202020204" pitchFamily="34" charset="0"/>
              <a:buChar char="•"/>
              <a:defRPr sz="1800" spc="0">
                <a:solidFill>
                  <a:schemeClr val="bg1"/>
                </a:solidFill>
                <a:latin typeface="+mn-lt"/>
              </a:defRPr>
            </a:lvl2pPr>
            <a:lvl3pPr marL="566928" indent="-285750">
              <a:lnSpc>
                <a:spcPct val="120000"/>
              </a:lnSpc>
              <a:spcBef>
                <a:spcPts val="1000"/>
              </a:spcBef>
              <a:buClr>
                <a:schemeClr val="accent3">
                  <a:lumMod val="75000"/>
                </a:schemeClr>
              </a:buClr>
              <a:buFont typeface="Arial" panose="020B0604020202020204" pitchFamily="34" charset="0"/>
              <a:buChar char="•"/>
              <a:defRPr sz="1800" spc="0">
                <a:solidFill>
                  <a:schemeClr val="bg1"/>
                </a:solidFill>
                <a:latin typeface="+mn-lt"/>
              </a:defRPr>
            </a:lvl3pPr>
            <a:lvl4pPr marL="859536" indent="-285750">
              <a:lnSpc>
                <a:spcPct val="120000"/>
              </a:lnSpc>
              <a:spcBef>
                <a:spcPts val="1000"/>
              </a:spcBef>
              <a:buClr>
                <a:schemeClr val="accent3">
                  <a:lumMod val="75000"/>
                </a:schemeClr>
              </a:buClr>
              <a:buFont typeface="Arial" panose="020B0604020202020204" pitchFamily="34" charset="0"/>
              <a:buChar char="•"/>
              <a:defRPr sz="1800" spc="0">
                <a:solidFill>
                  <a:schemeClr val="bg1"/>
                </a:solidFill>
                <a:latin typeface="+mn-lt"/>
              </a:defRPr>
            </a:lvl4pPr>
          </a:lstStyle>
          <a:p>
            <a:pPr lvl="0"/>
            <a:r>
              <a:rPr lang="en-US" dirty="0"/>
              <a:t>Click to add content</a:t>
            </a:r>
          </a:p>
          <a:p>
            <a:pPr lvl="1"/>
            <a:r>
              <a:rPr lang="en-US" dirty="0"/>
              <a:t>Second level</a:t>
            </a:r>
          </a:p>
          <a:p>
            <a:pPr lvl="2"/>
            <a:r>
              <a:rPr lang="en-US" dirty="0"/>
              <a:t>Third level</a:t>
            </a:r>
          </a:p>
          <a:p>
            <a:pPr lvl="3"/>
            <a:r>
              <a:rPr lang="en-US" dirty="0"/>
              <a:t>Fourth level</a:t>
            </a:r>
          </a:p>
        </p:txBody>
      </p:sp>
      <p:sp>
        <p:nvSpPr>
          <p:cNvPr id="15" name="Footer Placeholder 4">
            <a:extLst>
              <a:ext uri="{FF2B5EF4-FFF2-40B4-BE49-F238E27FC236}">
                <a16:creationId xmlns:a16="http://schemas.microsoft.com/office/drawing/2014/main" id="{B02A6961-FD29-3446-6A70-B0D4EE5D14C5}"/>
              </a:ext>
            </a:extLst>
          </p:cNvPr>
          <p:cNvSpPr>
            <a:spLocks noGrp="1"/>
          </p:cNvSpPr>
          <p:nvPr>
            <p:ph type="ftr" sz="quarter" idx="11"/>
          </p:nvPr>
        </p:nvSpPr>
        <p:spPr>
          <a:xfrm>
            <a:off x="336405" y="6237287"/>
            <a:ext cx="4114800" cy="365125"/>
          </a:xfrm>
        </p:spPr>
        <p:txBody>
          <a:bodyPr>
            <a:noAutofit/>
          </a:bodyPr>
          <a:lstStyle>
            <a:lvl1pPr algn="l">
              <a:defRPr sz="1200" spc="0">
                <a:solidFill>
                  <a:schemeClr val="bg1"/>
                </a:solidFill>
              </a:defRPr>
            </a:lvl1pPr>
          </a:lstStyle>
          <a:p>
            <a:r>
              <a:rPr lang="en-US" dirty="0"/>
              <a:t>Presentation title</a:t>
            </a:r>
          </a:p>
        </p:txBody>
      </p:sp>
      <p:sp>
        <p:nvSpPr>
          <p:cNvPr id="16" name="Slide Number Placeholder 5">
            <a:extLst>
              <a:ext uri="{FF2B5EF4-FFF2-40B4-BE49-F238E27FC236}">
                <a16:creationId xmlns:a16="http://schemas.microsoft.com/office/drawing/2014/main" id="{68477A85-1CCD-1BF5-8FF0-11B80AE2F6FC}"/>
              </a:ext>
            </a:extLst>
          </p:cNvPr>
          <p:cNvSpPr>
            <a:spLocks noGrp="1"/>
          </p:cNvSpPr>
          <p:nvPr>
            <p:ph type="sldNum" sz="quarter" idx="12"/>
          </p:nvPr>
        </p:nvSpPr>
        <p:spPr>
          <a:xfrm>
            <a:off x="9140971" y="6226198"/>
            <a:ext cx="2743200" cy="365125"/>
          </a:xfrm>
        </p:spPr>
        <p:txBody>
          <a:bodyPr>
            <a:noAutofit/>
          </a:bodyPr>
          <a:lstStyle>
            <a:lvl1pPr>
              <a:defRPr sz="1200">
                <a:solidFill>
                  <a:schemeClr val="bg1"/>
                </a:solidFill>
              </a:defRPr>
            </a:lvl1pPr>
          </a:lstStyle>
          <a:p>
            <a:fld id="{FE024F78-56A6-7740-B68D-8D4D026EDF3F}" type="slidenum">
              <a:rPr lang="en-US" smtClean="0"/>
              <a:pPr/>
              <a:t>‹#›</a:t>
            </a:fld>
            <a:endParaRPr lang="en-US" dirty="0"/>
          </a:p>
        </p:txBody>
      </p:sp>
    </p:spTree>
    <p:extLst>
      <p:ext uri="{BB962C8B-B14F-4D97-AF65-F5344CB8AC3E}">
        <p14:creationId xmlns:p14="http://schemas.microsoft.com/office/powerpoint/2010/main" val="96622275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0">
              <a:schemeClr val="tx1"/>
            </a:gs>
            <a:gs pos="99000">
              <a:srgbClr val="05202E"/>
            </a:gs>
          </a:gsLst>
          <a:lin ang="5400000" scaled="1"/>
        </a:gra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C3EA418-19D1-0D4D-BE52-40A86E32FBF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612BAE0C-5187-A64D-A481-E69245670354}"/>
              </a:ext>
            </a:extLst>
          </p:cNvPr>
          <p:cNvSpPr>
            <a:spLocks noGrp="1"/>
          </p:cNvSpPr>
          <p:nvPr>
            <p:ph type="body" idx="1"/>
          </p:nvPr>
        </p:nvSpPr>
        <p:spPr>
          <a:xfrm>
            <a:off x="838200" y="1825625"/>
            <a:ext cx="10515600" cy="4351338"/>
          </a:xfrm>
          <a:prstGeom prst="rect">
            <a:avLst/>
          </a:prstGeom>
        </p:spPr>
        <p:txBody>
          <a:bodyPr vert="horz" lIns="91440" tIns="45720" rIns="91440" bIns="4572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F9759C05-48F5-9346-8256-5B61C6990EC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noAutofit/>
          </a:bodyPr>
          <a:lstStyle>
            <a:lvl1pPr algn="l">
              <a:defRPr sz="1200">
                <a:solidFill>
                  <a:schemeClr val="bg1"/>
                </a:solidFill>
                <a:latin typeface="+mj-lt"/>
                <a:cs typeface="Biome" panose="020B0503030204020804" pitchFamily="34" charset="0"/>
              </a:defRPr>
            </a:lvl1pPr>
          </a:lstStyle>
          <a:p>
            <a:endParaRPr lang="en-US" dirty="0"/>
          </a:p>
        </p:txBody>
      </p:sp>
      <p:sp>
        <p:nvSpPr>
          <p:cNvPr id="5" name="Footer Placeholder 4">
            <a:extLst>
              <a:ext uri="{FF2B5EF4-FFF2-40B4-BE49-F238E27FC236}">
                <a16:creationId xmlns:a16="http://schemas.microsoft.com/office/drawing/2014/main" id="{84175D63-7351-9C4A-AEE0-10E27B3B645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noAutofit/>
          </a:bodyPr>
          <a:lstStyle>
            <a:lvl1pPr algn="ctr">
              <a:defRPr sz="1200">
                <a:solidFill>
                  <a:schemeClr val="bg1"/>
                </a:solidFill>
                <a:latin typeface="+mj-lt"/>
                <a:cs typeface="Biome" panose="020B0503030204020804" pitchFamily="34" charset="0"/>
              </a:defRPr>
            </a:lvl1pPr>
          </a:lstStyle>
          <a:p>
            <a:r>
              <a:rPr lang="en-US" dirty="0"/>
              <a:t>Presentation title</a:t>
            </a:r>
          </a:p>
        </p:txBody>
      </p:sp>
      <p:sp>
        <p:nvSpPr>
          <p:cNvPr id="6" name="Slide Number Placeholder 5">
            <a:extLst>
              <a:ext uri="{FF2B5EF4-FFF2-40B4-BE49-F238E27FC236}">
                <a16:creationId xmlns:a16="http://schemas.microsoft.com/office/drawing/2014/main" id="{7350889F-2BBA-5F45-95BC-BEA66881675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noAutofit/>
          </a:bodyPr>
          <a:lstStyle>
            <a:lvl1pPr algn="r">
              <a:defRPr sz="1200">
                <a:solidFill>
                  <a:schemeClr val="bg1"/>
                </a:solidFill>
                <a:latin typeface="+mj-lt"/>
                <a:cs typeface="Biome" panose="020B0503030204020804" pitchFamily="34" charset="0"/>
              </a:defRPr>
            </a:lvl1pPr>
          </a:lstStyle>
          <a:p>
            <a:fld id="{FE024F78-56A6-7740-B68D-8D4D026EDF3F}" type="slidenum">
              <a:rPr lang="en-US" smtClean="0"/>
              <a:pPr/>
              <a:t>‹#›</a:t>
            </a:fld>
            <a:endParaRPr lang="en-US" dirty="0"/>
          </a:p>
        </p:txBody>
      </p:sp>
    </p:spTree>
    <p:extLst>
      <p:ext uri="{BB962C8B-B14F-4D97-AF65-F5344CB8AC3E}">
        <p14:creationId xmlns:p14="http://schemas.microsoft.com/office/powerpoint/2010/main" val="1955693199"/>
      </p:ext>
    </p:extLst>
  </p:cSld>
  <p:clrMap bg1="lt1" tx1="dk1" bg2="lt2" tx2="dk2" accent1="accent1" accent2="accent2" accent3="accent3" accent4="accent4" accent5="accent5" accent6="accent6" hlink="hlink" folHlink="folHlink"/>
  <p:sldLayoutIdLst>
    <p:sldLayoutId id="2147483657" r:id="rId1"/>
    <p:sldLayoutId id="2147483679" r:id="rId2"/>
    <p:sldLayoutId id="2147483669" r:id="rId3"/>
    <p:sldLayoutId id="2147483672" r:id="rId4"/>
    <p:sldLayoutId id="2147483673" r:id="rId5"/>
    <p:sldLayoutId id="2147483674" r:id="rId6"/>
    <p:sldLayoutId id="2147483671" r:id="rId7"/>
    <p:sldLayoutId id="2147483675" r:id="rId8"/>
    <p:sldLayoutId id="2147483676" r:id="rId9"/>
    <p:sldLayoutId id="2147483670" r:id="rId10"/>
    <p:sldLayoutId id="2147483677" r:id="rId11"/>
    <p:sldLayoutId id="2147483678" r:id="rId12"/>
    <p:sldLayoutId id="2147483664" r:id="rId13"/>
    <p:sldLayoutId id="2147483663" r:id="rId14"/>
  </p:sldLayoutIdLst>
  <p:hf hdr="0" ftr="0" dt="0"/>
  <p:txStyles>
    <p:titleStyle>
      <a:lvl1pPr algn="l" defTabSz="914400" rtl="0" eaLnBrk="1" latinLnBrk="0" hangingPunct="1">
        <a:lnSpc>
          <a:spcPct val="90000"/>
        </a:lnSpc>
        <a:spcBef>
          <a:spcPct val="0"/>
        </a:spcBef>
        <a:buNone/>
        <a:defRPr sz="4400" kern="1200" spc="300" baseline="0">
          <a:solidFill>
            <a:schemeClr val="bg1"/>
          </a:solidFill>
          <a:latin typeface="+mj-lt"/>
          <a:ea typeface="+mj-ea"/>
          <a:cs typeface="Biome" panose="020B0503030204020804" pitchFamily="34" charset="0"/>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accent3"/>
          </a:solidFill>
          <a:latin typeface="+mj-lt"/>
          <a:ea typeface="+mn-ea"/>
          <a:cs typeface="Biome" panose="020B0503030204020804" pitchFamily="34" charset="0"/>
        </a:defRPr>
      </a:lvl1pPr>
      <a:lvl2pPr marL="800100" indent="-342900" algn="l" defTabSz="914400" rtl="0" eaLnBrk="1" latinLnBrk="0" hangingPunct="1">
        <a:lnSpc>
          <a:spcPct val="90000"/>
        </a:lnSpc>
        <a:spcBef>
          <a:spcPts val="500"/>
        </a:spcBef>
        <a:buClr>
          <a:schemeClr val="accent6"/>
        </a:buClr>
        <a:buFont typeface="Arial" panose="020B0604020202020204" pitchFamily="34" charset="0"/>
        <a:buChar char="•"/>
        <a:defRPr sz="2400" kern="1200">
          <a:solidFill>
            <a:schemeClr val="bg1"/>
          </a:solidFill>
          <a:latin typeface="+mn-lt"/>
          <a:ea typeface="+mn-ea"/>
          <a:cs typeface="+mn-cs"/>
        </a:defRPr>
      </a:lvl2pPr>
      <a:lvl3pPr marL="1257300" indent="-342900" algn="l" defTabSz="914400" rtl="0" eaLnBrk="1" latinLnBrk="0" hangingPunct="1">
        <a:lnSpc>
          <a:spcPct val="90000"/>
        </a:lnSpc>
        <a:spcBef>
          <a:spcPts val="500"/>
        </a:spcBef>
        <a:buClr>
          <a:schemeClr val="accent6"/>
        </a:buClr>
        <a:buFont typeface="Arial" panose="020B0604020202020204" pitchFamily="34" charset="0"/>
        <a:buChar char="•"/>
        <a:defRPr sz="2000" kern="1200">
          <a:solidFill>
            <a:schemeClr val="bg1"/>
          </a:solidFill>
          <a:latin typeface="+mn-lt"/>
          <a:ea typeface="+mn-ea"/>
          <a:cs typeface="+mn-cs"/>
        </a:defRPr>
      </a:lvl3pPr>
      <a:lvl4pPr marL="1657350" indent="-285750" algn="l" defTabSz="914400" rtl="0" eaLnBrk="1" latinLnBrk="0" hangingPunct="1">
        <a:lnSpc>
          <a:spcPct val="90000"/>
        </a:lnSpc>
        <a:spcBef>
          <a:spcPts val="500"/>
        </a:spcBef>
        <a:buClr>
          <a:schemeClr val="accent6"/>
        </a:buClr>
        <a:buFont typeface="Arial" panose="020B0604020202020204" pitchFamily="34" charset="0"/>
        <a:buChar char="•"/>
        <a:defRPr sz="1800" kern="1200">
          <a:solidFill>
            <a:schemeClr val="bg1"/>
          </a:solidFill>
          <a:latin typeface="+mn-lt"/>
          <a:ea typeface="+mn-ea"/>
          <a:cs typeface="+mn-cs"/>
        </a:defRPr>
      </a:lvl4pPr>
      <a:lvl5pPr marL="2114550" indent="-285750" algn="l" defTabSz="914400" rtl="0" eaLnBrk="1" latinLnBrk="0" hangingPunct="1">
        <a:lnSpc>
          <a:spcPct val="90000"/>
        </a:lnSpc>
        <a:spcBef>
          <a:spcPts val="500"/>
        </a:spcBef>
        <a:buClr>
          <a:schemeClr val="accent6"/>
        </a:buClr>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1.xml"/><Relationship Id="rId1" Type="http://schemas.openxmlformats.org/officeDocument/2006/relationships/slideLayout" Target="../slideLayouts/slideLayout12.xml"/><Relationship Id="rId4" Type="http://schemas.openxmlformats.org/officeDocument/2006/relationships/image" Target="../media/image16.jpg"/></Relationships>
</file>

<file path=ppt/slides/_rels/slide12.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3.xml"/><Relationship Id="rId1" Type="http://schemas.openxmlformats.org/officeDocument/2006/relationships/slideLayout" Target="../slideLayouts/slideLayout4.xml"/><Relationship Id="rId5" Type="http://schemas.openxmlformats.org/officeDocument/2006/relationships/image" Target="../media/image20.png"/><Relationship Id="rId4" Type="http://schemas.openxmlformats.org/officeDocument/2006/relationships/image" Target="../media/image19.jpg"/></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4.xml"/><Relationship Id="rId1" Type="http://schemas.openxmlformats.org/officeDocument/2006/relationships/slideLayout" Target="../slideLayouts/slideLayout6.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8.xml"/><Relationship Id="rId1" Type="http://schemas.openxmlformats.org/officeDocument/2006/relationships/slideLayout" Target="../slideLayouts/slideLayout6.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3.xml"/><Relationship Id="rId1" Type="http://schemas.openxmlformats.org/officeDocument/2006/relationships/slideLayout" Target="../slideLayouts/slideLayout8.xml"/><Relationship Id="rId4" Type="http://schemas.openxmlformats.org/officeDocument/2006/relationships/image" Target="../media/image8.jpg"/></Relationships>
</file>

<file path=ppt/slides/_rels/slide4.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4.xml"/><Relationship Id="rId1" Type="http://schemas.openxmlformats.org/officeDocument/2006/relationships/slideLayout" Target="../slideLayouts/slideLayout9.xml"/><Relationship Id="rId4" Type="http://schemas.openxmlformats.org/officeDocument/2006/relationships/image" Target="../media/image10.jp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7.xml"/><Relationship Id="rId1" Type="http://schemas.openxmlformats.org/officeDocument/2006/relationships/slideLayout" Target="../slideLayouts/slideLayout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997874EA-2F67-60CD-631F-5A787057F8CE}"/>
              </a:ext>
            </a:extLst>
          </p:cNvPr>
          <p:cNvSpPr>
            <a:spLocks noGrp="1"/>
          </p:cNvSpPr>
          <p:nvPr>
            <p:ph type="title"/>
          </p:nvPr>
        </p:nvSpPr>
        <p:spPr>
          <a:xfrm>
            <a:off x="0" y="304799"/>
            <a:ext cx="12191998" cy="3215641"/>
          </a:xfrm>
        </p:spPr>
        <p:txBody>
          <a:bodyPr anchor="b"/>
          <a:lstStyle/>
          <a:p>
            <a:r>
              <a:rPr lang="en-US" dirty="0"/>
              <a:t>Scientific Apologetics</a:t>
            </a:r>
          </a:p>
        </p:txBody>
      </p:sp>
      <p:sp>
        <p:nvSpPr>
          <p:cNvPr id="9" name="Subtitle 3">
            <a:extLst>
              <a:ext uri="{FF2B5EF4-FFF2-40B4-BE49-F238E27FC236}">
                <a16:creationId xmlns:a16="http://schemas.microsoft.com/office/drawing/2014/main" id="{2981AB9E-AF0F-CAD0-2DD2-D640FB871E66}"/>
              </a:ext>
            </a:extLst>
          </p:cNvPr>
          <p:cNvSpPr>
            <a:spLocks noGrp="1"/>
          </p:cNvSpPr>
          <p:nvPr>
            <p:ph type="subTitle" idx="1"/>
          </p:nvPr>
        </p:nvSpPr>
        <p:spPr>
          <a:xfrm>
            <a:off x="3" y="3670628"/>
            <a:ext cx="12191997" cy="2577772"/>
          </a:xfrm>
        </p:spPr>
        <p:txBody>
          <a:bodyPr/>
          <a:lstStyle/>
          <a:p>
            <a:r>
              <a:rPr lang="en-US" dirty="0"/>
              <a:t>Lesson 2</a:t>
            </a:r>
          </a:p>
        </p:txBody>
      </p:sp>
    </p:spTree>
    <p:extLst>
      <p:ext uri="{BB962C8B-B14F-4D97-AF65-F5344CB8AC3E}">
        <p14:creationId xmlns:p14="http://schemas.microsoft.com/office/powerpoint/2010/main" val="24980314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6CC0A2C0-F113-A2F1-FF99-1473F37C42F8}"/>
              </a:ext>
            </a:extLst>
          </p:cNvPr>
          <p:cNvSpPr>
            <a:spLocks noGrp="1"/>
          </p:cNvSpPr>
          <p:nvPr>
            <p:ph type="title"/>
          </p:nvPr>
        </p:nvSpPr>
        <p:spPr>
          <a:xfrm>
            <a:off x="6889627" y="173736"/>
            <a:ext cx="4352662" cy="2203704"/>
          </a:xfrm>
        </p:spPr>
        <p:txBody>
          <a:bodyPr/>
          <a:lstStyle/>
          <a:p>
            <a:r>
              <a:rPr lang="en-US" dirty="0"/>
              <a:t>Is Creation a Viable Model of Origins in Today's Modern, Scientific Era? </a:t>
            </a:r>
          </a:p>
        </p:txBody>
      </p:sp>
      <p:pic>
        <p:nvPicPr>
          <p:cNvPr id="7" name="Picture 6" descr="A group of men in suits&#10;&#10;Description automatically generated">
            <a:extLst>
              <a:ext uri="{FF2B5EF4-FFF2-40B4-BE49-F238E27FC236}">
                <a16:creationId xmlns:a16="http://schemas.microsoft.com/office/drawing/2014/main" id="{76BBE381-3EE0-5235-AAC8-790AEC39FFB9}"/>
              </a:ext>
            </a:extLst>
          </p:cNvPr>
          <p:cNvPicPr>
            <a:picLocks noChangeAspect="1"/>
          </p:cNvPicPr>
          <p:nvPr/>
        </p:nvPicPr>
        <p:blipFill rotWithShape="1">
          <a:blip r:embed="rId3"/>
          <a:srcRect l="5274" r="8973" b="-2"/>
          <a:stretch/>
        </p:blipFill>
        <p:spPr>
          <a:xfrm>
            <a:off x="336550" y="336550"/>
            <a:ext cx="5303640" cy="6184900"/>
          </a:xfrm>
          <a:prstGeom prst="rect">
            <a:avLst/>
          </a:prstGeom>
          <a:noFill/>
        </p:spPr>
      </p:pic>
      <p:sp>
        <p:nvSpPr>
          <p:cNvPr id="14" name="Content Placeholder 3">
            <a:extLst>
              <a:ext uri="{FF2B5EF4-FFF2-40B4-BE49-F238E27FC236}">
                <a16:creationId xmlns:a16="http://schemas.microsoft.com/office/drawing/2014/main" id="{65B3D55F-7616-3BA0-E326-B6C961812683}"/>
              </a:ext>
            </a:extLst>
          </p:cNvPr>
          <p:cNvSpPr>
            <a:spLocks noGrp="1"/>
          </p:cNvSpPr>
          <p:nvPr>
            <p:ph sz="quarter" idx="36"/>
          </p:nvPr>
        </p:nvSpPr>
        <p:spPr>
          <a:xfrm>
            <a:off x="6762764" y="2895602"/>
            <a:ext cx="4606387" cy="3434080"/>
          </a:xfrm>
        </p:spPr>
        <p:txBody>
          <a:bodyPr/>
          <a:lstStyle/>
          <a:p>
            <a:r>
              <a:rPr lang="en-US" sz="2400" b="0" i="1" dirty="0">
                <a:solidFill>
                  <a:srgbClr val="72C666"/>
                </a:solidFill>
                <a:effectLst/>
                <a:latin typeface="yorkten-slab-normal"/>
              </a:rPr>
              <a:t>“Ten years later, I continue to hear weekly from young people who watch the debate, people who say it greatly inspired and equipped them to be bolder as Christians, and people who were atheists but became Christians as a result of God using the debate.”  Ken Ham</a:t>
            </a:r>
            <a:endParaRPr lang="en-US" sz="2400" dirty="0"/>
          </a:p>
        </p:txBody>
      </p:sp>
      <p:sp>
        <p:nvSpPr>
          <p:cNvPr id="3" name="Slide Number Placeholder 2">
            <a:extLst>
              <a:ext uri="{FF2B5EF4-FFF2-40B4-BE49-F238E27FC236}">
                <a16:creationId xmlns:a16="http://schemas.microsoft.com/office/drawing/2014/main" id="{A6A971A9-0C5C-DDFC-67F9-2E5A55F12F67}"/>
              </a:ext>
            </a:extLst>
          </p:cNvPr>
          <p:cNvSpPr>
            <a:spLocks noGrp="1"/>
          </p:cNvSpPr>
          <p:nvPr>
            <p:ph type="sldNum" sz="quarter" idx="12"/>
          </p:nvPr>
        </p:nvSpPr>
        <p:spPr>
          <a:xfrm>
            <a:off x="9140971" y="6226198"/>
            <a:ext cx="2743200" cy="365125"/>
          </a:xfrm>
        </p:spPr>
        <p:txBody>
          <a:bodyPr anchor="ctr">
            <a:normAutofit/>
          </a:bodyPr>
          <a:lstStyle/>
          <a:p>
            <a:pPr>
              <a:spcAft>
                <a:spcPts val="600"/>
              </a:spcAft>
            </a:pPr>
            <a:fld id="{FE024F78-56A6-7740-B68D-8D4D026EDF3F}" type="slidenum">
              <a:rPr lang="en-US" smtClean="0"/>
              <a:pPr>
                <a:spcAft>
                  <a:spcPts val="600"/>
                </a:spcAft>
              </a:pPr>
              <a:t>10</a:t>
            </a:fld>
            <a:endParaRPr lang="en-US" dirty="0"/>
          </a:p>
        </p:txBody>
      </p:sp>
    </p:spTree>
    <p:extLst>
      <p:ext uri="{BB962C8B-B14F-4D97-AF65-F5344CB8AC3E}">
        <p14:creationId xmlns:p14="http://schemas.microsoft.com/office/powerpoint/2010/main" val="18634601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883E06-8BEA-1DD3-D0D6-391C08880EBF}"/>
              </a:ext>
            </a:extLst>
          </p:cNvPr>
          <p:cNvSpPr>
            <a:spLocks noGrp="1"/>
          </p:cNvSpPr>
          <p:nvPr>
            <p:ph type="title"/>
          </p:nvPr>
        </p:nvSpPr>
        <p:spPr>
          <a:xfrm>
            <a:off x="733562" y="433906"/>
            <a:ext cx="10515601" cy="1327464"/>
          </a:xfrm>
        </p:spPr>
        <p:txBody>
          <a:bodyPr anchor="b">
            <a:normAutofit/>
          </a:bodyPr>
          <a:lstStyle/>
          <a:p>
            <a:r>
              <a:rPr lang="en-US" dirty="0"/>
              <a:t>Providing answers about Genesis</a:t>
            </a:r>
          </a:p>
        </p:txBody>
      </p:sp>
      <p:pic>
        <p:nvPicPr>
          <p:cNvPr id="12" name="Content Placeholder 11" descr="A large boat shaped structure&#10;&#10;Description automatically generated">
            <a:extLst>
              <a:ext uri="{FF2B5EF4-FFF2-40B4-BE49-F238E27FC236}">
                <a16:creationId xmlns:a16="http://schemas.microsoft.com/office/drawing/2014/main" id="{5EF6D397-F030-F626-27B5-400E9E09DB5E}"/>
              </a:ext>
            </a:extLst>
          </p:cNvPr>
          <p:cNvPicPr>
            <a:picLocks noGrp="1" noChangeAspect="1"/>
          </p:cNvPicPr>
          <p:nvPr>
            <p:ph sz="quarter" idx="36"/>
          </p:nvPr>
        </p:nvPicPr>
        <p:blipFill rotWithShape="1">
          <a:blip r:embed="rId3"/>
          <a:srcRect t="37432" r="1" b="1"/>
          <a:stretch/>
        </p:blipFill>
        <p:spPr>
          <a:xfrm>
            <a:off x="814302" y="2465535"/>
            <a:ext cx="7303538" cy="3427265"/>
          </a:xfrm>
          <a:noFill/>
        </p:spPr>
      </p:pic>
      <p:sp>
        <p:nvSpPr>
          <p:cNvPr id="5" name="Slide Number Placeholder 4">
            <a:extLst>
              <a:ext uri="{FF2B5EF4-FFF2-40B4-BE49-F238E27FC236}">
                <a16:creationId xmlns:a16="http://schemas.microsoft.com/office/drawing/2014/main" id="{E87B8B6A-2B28-5C38-80E7-0EBE705FFBBF}"/>
              </a:ext>
            </a:extLst>
          </p:cNvPr>
          <p:cNvSpPr>
            <a:spLocks noGrp="1"/>
          </p:cNvSpPr>
          <p:nvPr>
            <p:ph type="sldNum" sz="quarter" idx="12"/>
          </p:nvPr>
        </p:nvSpPr>
        <p:spPr>
          <a:xfrm>
            <a:off x="9140971" y="6226198"/>
            <a:ext cx="2743200" cy="365125"/>
          </a:xfrm>
        </p:spPr>
        <p:txBody>
          <a:bodyPr anchor="ctr">
            <a:normAutofit/>
          </a:bodyPr>
          <a:lstStyle/>
          <a:p>
            <a:pPr>
              <a:spcAft>
                <a:spcPts val="600"/>
              </a:spcAft>
            </a:pPr>
            <a:fld id="{FE024F78-56A6-7740-B68D-8D4D026EDF3F}" type="slidenum">
              <a:rPr lang="en-US" smtClean="0"/>
              <a:pPr>
                <a:spcAft>
                  <a:spcPts val="600"/>
                </a:spcAft>
              </a:pPr>
              <a:t>11</a:t>
            </a:fld>
            <a:endParaRPr lang="en-US"/>
          </a:p>
        </p:txBody>
      </p:sp>
      <p:pic>
        <p:nvPicPr>
          <p:cNvPr id="15" name="Content Placeholder 14" descr="A large boat in front of a pond&#10;&#10;Description automatically generated">
            <a:extLst>
              <a:ext uri="{FF2B5EF4-FFF2-40B4-BE49-F238E27FC236}">
                <a16:creationId xmlns:a16="http://schemas.microsoft.com/office/drawing/2014/main" id="{C96D5A71-36D0-31A2-6F25-A36E0E977302}"/>
              </a:ext>
            </a:extLst>
          </p:cNvPr>
          <p:cNvPicPr>
            <a:picLocks noGrp="1" noChangeAspect="1"/>
          </p:cNvPicPr>
          <p:nvPr>
            <p:ph sz="quarter" idx="37"/>
          </p:nvPr>
        </p:nvPicPr>
        <p:blipFill>
          <a:blip r:embed="rId4"/>
          <a:stretch>
            <a:fillRect/>
          </a:stretch>
        </p:blipFill>
        <p:spPr>
          <a:xfrm>
            <a:off x="8391525" y="2956561"/>
            <a:ext cx="3370368" cy="2527776"/>
          </a:xfrm>
        </p:spPr>
      </p:pic>
    </p:spTree>
    <p:extLst>
      <p:ext uri="{BB962C8B-B14F-4D97-AF65-F5344CB8AC3E}">
        <p14:creationId xmlns:p14="http://schemas.microsoft.com/office/powerpoint/2010/main" val="355005614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883E06-8BEA-1DD3-D0D6-391C08880EBF}"/>
              </a:ext>
            </a:extLst>
          </p:cNvPr>
          <p:cNvSpPr>
            <a:spLocks noGrp="1"/>
          </p:cNvSpPr>
          <p:nvPr>
            <p:ph type="title"/>
          </p:nvPr>
        </p:nvSpPr>
        <p:spPr>
          <a:xfrm>
            <a:off x="733562" y="433906"/>
            <a:ext cx="10515601" cy="1327464"/>
          </a:xfrm>
        </p:spPr>
        <p:txBody>
          <a:bodyPr anchor="b">
            <a:normAutofit/>
          </a:bodyPr>
          <a:lstStyle/>
          <a:p>
            <a:r>
              <a:rPr lang="en-US" dirty="0"/>
              <a:t>AN Important Creationist Connection</a:t>
            </a:r>
          </a:p>
        </p:txBody>
      </p:sp>
      <p:sp>
        <p:nvSpPr>
          <p:cNvPr id="5" name="Slide Number Placeholder 4">
            <a:extLst>
              <a:ext uri="{FF2B5EF4-FFF2-40B4-BE49-F238E27FC236}">
                <a16:creationId xmlns:a16="http://schemas.microsoft.com/office/drawing/2014/main" id="{E87B8B6A-2B28-5C38-80E7-0EBE705FFBBF}"/>
              </a:ext>
            </a:extLst>
          </p:cNvPr>
          <p:cNvSpPr>
            <a:spLocks noGrp="1"/>
          </p:cNvSpPr>
          <p:nvPr>
            <p:ph type="sldNum" sz="quarter" idx="12"/>
          </p:nvPr>
        </p:nvSpPr>
        <p:spPr>
          <a:xfrm>
            <a:off x="9140971" y="6226198"/>
            <a:ext cx="2743200" cy="365125"/>
          </a:xfrm>
        </p:spPr>
        <p:txBody>
          <a:bodyPr anchor="ctr">
            <a:normAutofit/>
          </a:bodyPr>
          <a:lstStyle/>
          <a:p>
            <a:pPr>
              <a:spcAft>
                <a:spcPts val="600"/>
              </a:spcAft>
            </a:pPr>
            <a:fld id="{FE024F78-56A6-7740-B68D-8D4D026EDF3F}" type="slidenum">
              <a:rPr lang="en-US" smtClean="0"/>
              <a:pPr>
                <a:spcAft>
                  <a:spcPts val="600"/>
                </a:spcAft>
              </a:pPr>
              <a:t>12</a:t>
            </a:fld>
            <a:endParaRPr lang="en-US"/>
          </a:p>
        </p:txBody>
      </p:sp>
      <p:pic>
        <p:nvPicPr>
          <p:cNvPr id="9" name="Content Placeholder 8" descr="A close-up of a red and white mountain&#10;&#10;Description automatically generated">
            <a:extLst>
              <a:ext uri="{FF2B5EF4-FFF2-40B4-BE49-F238E27FC236}">
                <a16:creationId xmlns:a16="http://schemas.microsoft.com/office/drawing/2014/main" id="{51F61C90-265F-FE29-A2D7-780222D38295}"/>
              </a:ext>
            </a:extLst>
          </p:cNvPr>
          <p:cNvPicPr>
            <a:picLocks noGrp="1" noChangeAspect="1"/>
          </p:cNvPicPr>
          <p:nvPr>
            <p:ph sz="quarter" idx="36"/>
          </p:nvPr>
        </p:nvPicPr>
        <p:blipFill>
          <a:blip r:embed="rId3"/>
          <a:stretch>
            <a:fillRect/>
          </a:stretch>
        </p:blipFill>
        <p:spPr>
          <a:xfrm>
            <a:off x="942975" y="2170282"/>
            <a:ext cx="7114076" cy="4055916"/>
          </a:xfrm>
        </p:spPr>
      </p:pic>
      <p:sp>
        <p:nvSpPr>
          <p:cNvPr id="7" name="Content Placeholder 6">
            <a:extLst>
              <a:ext uri="{FF2B5EF4-FFF2-40B4-BE49-F238E27FC236}">
                <a16:creationId xmlns:a16="http://schemas.microsoft.com/office/drawing/2014/main" id="{895EBE99-911B-E535-002F-20F1ACB09666}"/>
              </a:ext>
            </a:extLst>
          </p:cNvPr>
          <p:cNvSpPr>
            <a:spLocks noGrp="1"/>
          </p:cNvSpPr>
          <p:nvPr>
            <p:ph sz="quarter" idx="37"/>
          </p:nvPr>
        </p:nvSpPr>
        <p:spPr/>
        <p:txBody>
          <a:bodyPr/>
          <a:lstStyle/>
          <a:p>
            <a:r>
              <a:rPr lang="en-US" sz="3200" dirty="0"/>
              <a:t>Where is the evidence for an old earth and Darwinian evolution?</a:t>
            </a:r>
          </a:p>
        </p:txBody>
      </p:sp>
    </p:spTree>
    <p:extLst>
      <p:ext uri="{BB962C8B-B14F-4D97-AF65-F5344CB8AC3E}">
        <p14:creationId xmlns:p14="http://schemas.microsoft.com/office/powerpoint/2010/main" val="155169755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6A971A9-0C5C-DDFC-67F9-2E5A55F12F67}"/>
              </a:ext>
            </a:extLst>
          </p:cNvPr>
          <p:cNvSpPr>
            <a:spLocks noGrp="1"/>
          </p:cNvSpPr>
          <p:nvPr>
            <p:ph type="sldNum" sz="quarter" idx="12"/>
          </p:nvPr>
        </p:nvSpPr>
        <p:spPr>
          <a:xfrm>
            <a:off x="9140971" y="6226198"/>
            <a:ext cx="2743200" cy="365125"/>
          </a:xfrm>
        </p:spPr>
        <p:txBody>
          <a:bodyPr/>
          <a:lstStyle/>
          <a:p>
            <a:fld id="{FE024F78-56A6-7740-B68D-8D4D026EDF3F}" type="slidenum">
              <a:rPr lang="en-US" smtClean="0"/>
              <a:pPr/>
              <a:t>13</a:t>
            </a:fld>
            <a:endParaRPr lang="en-US" dirty="0"/>
          </a:p>
        </p:txBody>
      </p:sp>
      <p:sp>
        <p:nvSpPr>
          <p:cNvPr id="13" name="TextBox 12">
            <a:extLst>
              <a:ext uri="{FF2B5EF4-FFF2-40B4-BE49-F238E27FC236}">
                <a16:creationId xmlns:a16="http://schemas.microsoft.com/office/drawing/2014/main" id="{1803F491-9105-4A99-FAFF-8D189A2203CC}"/>
              </a:ext>
            </a:extLst>
          </p:cNvPr>
          <p:cNvSpPr txBox="1"/>
          <p:nvPr/>
        </p:nvSpPr>
        <p:spPr>
          <a:xfrm>
            <a:off x="714896" y="5797302"/>
            <a:ext cx="3582194" cy="584775"/>
          </a:xfrm>
          <a:prstGeom prst="rect">
            <a:avLst/>
          </a:prstGeom>
          <a:noFill/>
        </p:spPr>
        <p:txBody>
          <a:bodyPr wrap="square">
            <a:spAutoFit/>
          </a:bodyPr>
          <a:lstStyle/>
          <a:p>
            <a:r>
              <a:rPr kumimoji="0" lang="en-US" sz="3200" b="0" i="0" u="none" strike="noStrike" kern="1200" cap="none" spc="0" normalizeH="0" baseline="0" noProof="0" dirty="0">
                <a:ln>
                  <a:noFill/>
                </a:ln>
                <a:solidFill>
                  <a:srgbClr val="FFFFFF"/>
                </a:solidFill>
                <a:effectLst/>
                <a:uLnTx/>
                <a:uFillTx/>
                <a:latin typeface="Google Sans"/>
                <a:ea typeface="+mn-ea"/>
                <a:cs typeface="+mn-cs"/>
              </a:rPr>
              <a:t>John Baumgardner</a:t>
            </a:r>
            <a:endParaRPr lang="en-US" dirty="0"/>
          </a:p>
        </p:txBody>
      </p:sp>
      <p:pic>
        <p:nvPicPr>
          <p:cNvPr id="17" name="Picture 16" descr="A close-up of a person wearing glasses&#10;&#10;Description automatically generated">
            <a:extLst>
              <a:ext uri="{FF2B5EF4-FFF2-40B4-BE49-F238E27FC236}">
                <a16:creationId xmlns:a16="http://schemas.microsoft.com/office/drawing/2014/main" id="{175CB326-DDFC-1D05-E03C-0D44AC0EB132}"/>
              </a:ext>
            </a:extLst>
          </p:cNvPr>
          <p:cNvPicPr>
            <a:picLocks noChangeAspect="1"/>
          </p:cNvPicPr>
          <p:nvPr/>
        </p:nvPicPr>
        <p:blipFill>
          <a:blip r:embed="rId3"/>
          <a:stretch>
            <a:fillRect/>
          </a:stretch>
        </p:blipFill>
        <p:spPr>
          <a:xfrm>
            <a:off x="852098" y="1307795"/>
            <a:ext cx="2743200" cy="3954162"/>
          </a:xfrm>
          <a:prstGeom prst="rect">
            <a:avLst/>
          </a:prstGeom>
        </p:spPr>
      </p:pic>
      <p:pic>
        <p:nvPicPr>
          <p:cNvPr id="19" name="Picture 18" descr="A person with glasses and a goatee&#10;&#10;Description automatically generated">
            <a:extLst>
              <a:ext uri="{FF2B5EF4-FFF2-40B4-BE49-F238E27FC236}">
                <a16:creationId xmlns:a16="http://schemas.microsoft.com/office/drawing/2014/main" id="{CE1F8DEE-F596-BD1C-DBE5-DB687064B763}"/>
              </a:ext>
            </a:extLst>
          </p:cNvPr>
          <p:cNvPicPr>
            <a:picLocks noChangeAspect="1"/>
          </p:cNvPicPr>
          <p:nvPr/>
        </p:nvPicPr>
        <p:blipFill>
          <a:blip r:embed="rId4"/>
          <a:stretch>
            <a:fillRect/>
          </a:stretch>
        </p:blipFill>
        <p:spPr>
          <a:xfrm>
            <a:off x="4034405" y="1307795"/>
            <a:ext cx="3857181" cy="3954162"/>
          </a:xfrm>
          <a:prstGeom prst="rect">
            <a:avLst/>
          </a:prstGeom>
        </p:spPr>
      </p:pic>
      <p:sp>
        <p:nvSpPr>
          <p:cNvPr id="20" name="TextBox 19">
            <a:extLst>
              <a:ext uri="{FF2B5EF4-FFF2-40B4-BE49-F238E27FC236}">
                <a16:creationId xmlns:a16="http://schemas.microsoft.com/office/drawing/2014/main" id="{F7576B90-932F-75EB-7420-91E2B26FA567}"/>
              </a:ext>
            </a:extLst>
          </p:cNvPr>
          <p:cNvSpPr txBox="1"/>
          <p:nvPr/>
        </p:nvSpPr>
        <p:spPr>
          <a:xfrm>
            <a:off x="5074411" y="5797302"/>
            <a:ext cx="2215010" cy="584775"/>
          </a:xfrm>
          <a:prstGeom prst="rect">
            <a:avLst/>
          </a:prstGeom>
          <a:noFill/>
        </p:spPr>
        <p:txBody>
          <a:bodyPr wrap="square">
            <a:spAutoFit/>
          </a:bodyPr>
          <a:lstStyle/>
          <a:p>
            <a:r>
              <a:rPr lang="en-US" sz="3200" dirty="0">
                <a:solidFill>
                  <a:srgbClr val="FFFFFF"/>
                </a:solidFill>
                <a:latin typeface="Google Sans"/>
              </a:rPr>
              <a:t>Kurt Wise</a:t>
            </a:r>
            <a:endParaRPr lang="en-US" dirty="0"/>
          </a:p>
        </p:txBody>
      </p:sp>
      <p:pic>
        <p:nvPicPr>
          <p:cNvPr id="22" name="Picture 21" descr="A person wearing glasses and a denim shirt&#10;&#10;Description automatically generated">
            <a:extLst>
              <a:ext uri="{FF2B5EF4-FFF2-40B4-BE49-F238E27FC236}">
                <a16:creationId xmlns:a16="http://schemas.microsoft.com/office/drawing/2014/main" id="{C060AE7C-F4D5-2F51-4FB6-5C748BF8E2E8}"/>
              </a:ext>
            </a:extLst>
          </p:cNvPr>
          <p:cNvPicPr>
            <a:picLocks noChangeAspect="1"/>
          </p:cNvPicPr>
          <p:nvPr/>
        </p:nvPicPr>
        <p:blipFill>
          <a:blip r:embed="rId5"/>
          <a:stretch>
            <a:fillRect/>
          </a:stretch>
        </p:blipFill>
        <p:spPr>
          <a:xfrm>
            <a:off x="8405333" y="1290460"/>
            <a:ext cx="3008041" cy="3971497"/>
          </a:xfrm>
          <a:prstGeom prst="rect">
            <a:avLst/>
          </a:prstGeom>
        </p:spPr>
      </p:pic>
      <p:sp>
        <p:nvSpPr>
          <p:cNvPr id="23" name="TextBox 22">
            <a:extLst>
              <a:ext uri="{FF2B5EF4-FFF2-40B4-BE49-F238E27FC236}">
                <a16:creationId xmlns:a16="http://schemas.microsoft.com/office/drawing/2014/main" id="{B82D335C-C7AC-A5D4-3457-0BA2E43479EA}"/>
              </a:ext>
            </a:extLst>
          </p:cNvPr>
          <p:cNvSpPr txBox="1"/>
          <p:nvPr/>
        </p:nvSpPr>
        <p:spPr>
          <a:xfrm>
            <a:off x="8817909" y="5770569"/>
            <a:ext cx="2420898" cy="584775"/>
          </a:xfrm>
          <a:prstGeom prst="rect">
            <a:avLst/>
          </a:prstGeom>
          <a:noFill/>
        </p:spPr>
        <p:txBody>
          <a:bodyPr wrap="square">
            <a:spAutoFit/>
          </a:bodyPr>
          <a:lstStyle/>
          <a:p>
            <a:r>
              <a:rPr lang="en-US" sz="3200" dirty="0">
                <a:solidFill>
                  <a:srgbClr val="FFFFFF"/>
                </a:solidFill>
                <a:latin typeface="Google Sans"/>
              </a:rPr>
              <a:t>John Sanford</a:t>
            </a:r>
            <a:endParaRPr lang="en-US" dirty="0"/>
          </a:p>
        </p:txBody>
      </p:sp>
    </p:spTree>
    <p:extLst>
      <p:ext uri="{BB962C8B-B14F-4D97-AF65-F5344CB8AC3E}">
        <p14:creationId xmlns:p14="http://schemas.microsoft.com/office/powerpoint/2010/main" val="324350694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DE810E-8E37-1D8A-245B-020E4E4C0B9F}"/>
              </a:ext>
            </a:extLst>
          </p:cNvPr>
          <p:cNvSpPr>
            <a:spLocks noGrp="1"/>
          </p:cNvSpPr>
          <p:nvPr>
            <p:ph type="title"/>
          </p:nvPr>
        </p:nvSpPr>
        <p:spPr>
          <a:xfrm>
            <a:off x="3305669" y="113097"/>
            <a:ext cx="7420819" cy="1656304"/>
          </a:xfrm>
        </p:spPr>
        <p:txBody>
          <a:bodyPr vert="horz" lIns="0" tIns="45720" rIns="91440" bIns="45720" rtlCol="0" anchor="b">
            <a:normAutofit/>
          </a:bodyPr>
          <a:lstStyle/>
          <a:p>
            <a:pPr marL="0" marR="0" lvl="0" indent="0" fontAlgn="auto">
              <a:spcAft>
                <a:spcPts val="0"/>
              </a:spcAft>
              <a:buClrTx/>
              <a:buSzTx/>
              <a:tabLst/>
              <a:defRPr/>
            </a:pPr>
            <a:r>
              <a:rPr lang="en-US" sz="2700" kern="1200" cap="all" spc="0" baseline="0" dirty="0">
                <a:latin typeface="+mj-lt"/>
                <a:ea typeface="+mj-ea"/>
                <a:cs typeface="Biome" panose="020B0503030204020804" pitchFamily="34" charset="0"/>
              </a:rPr>
              <a:t>John Baumgardner – A Scientist With Abraham-like Faith</a:t>
            </a:r>
            <a:br>
              <a:rPr lang="en-US" sz="2700" kern="1200" cap="all" spc="0" baseline="0" dirty="0">
                <a:latin typeface="+mj-lt"/>
                <a:ea typeface="+mj-ea"/>
                <a:cs typeface="Biome" panose="020B0503030204020804" pitchFamily="34" charset="0"/>
              </a:rPr>
            </a:br>
            <a:br>
              <a:rPr kumimoji="0" lang="en-US" sz="2700" b="1" i="0" u="none" strike="noStrike" kern="1200" cap="all" spc="0" normalizeH="0" baseline="0" noProof="0" dirty="0">
                <a:ln>
                  <a:noFill/>
                </a:ln>
                <a:effectLst/>
                <a:uLnTx/>
                <a:uFillTx/>
                <a:latin typeface="+mj-lt"/>
                <a:ea typeface="+mj-ea"/>
                <a:cs typeface="Biome" panose="020B0503030204020804" pitchFamily="34" charset="0"/>
              </a:rPr>
            </a:br>
            <a:endParaRPr lang="en-US" sz="2700" kern="1200" cap="all" spc="0" baseline="0" dirty="0">
              <a:latin typeface="+mj-lt"/>
              <a:ea typeface="+mj-ea"/>
              <a:cs typeface="Biome" panose="020B0503030204020804" pitchFamily="34" charset="0"/>
            </a:endParaRPr>
          </a:p>
        </p:txBody>
      </p:sp>
      <p:sp>
        <p:nvSpPr>
          <p:cNvPr id="4" name="Slide Number Placeholder 3">
            <a:extLst>
              <a:ext uri="{FF2B5EF4-FFF2-40B4-BE49-F238E27FC236}">
                <a16:creationId xmlns:a16="http://schemas.microsoft.com/office/drawing/2014/main" id="{FD1E69EA-A9E8-C521-7C62-DA1F24879918}"/>
              </a:ext>
            </a:extLst>
          </p:cNvPr>
          <p:cNvSpPr>
            <a:spLocks noGrp="1"/>
          </p:cNvSpPr>
          <p:nvPr>
            <p:ph type="sldNum" sz="quarter" idx="12"/>
          </p:nvPr>
        </p:nvSpPr>
        <p:spPr>
          <a:xfrm>
            <a:off x="9140971" y="6226198"/>
            <a:ext cx="2743200" cy="365125"/>
          </a:xfrm>
        </p:spPr>
        <p:txBody>
          <a:bodyPr vert="horz" lIns="91440" tIns="45720" rIns="91440" bIns="45720" rtlCol="0" anchor="ctr">
            <a:normAutofit/>
          </a:bodyPr>
          <a:lstStyle/>
          <a:p>
            <a:pPr>
              <a:spcAft>
                <a:spcPts val="600"/>
              </a:spcAft>
            </a:pPr>
            <a:fld id="{FE024F78-56A6-7740-B68D-8D4D026EDF3F}" type="slidenum">
              <a:rPr lang="en-US" smtClean="0"/>
              <a:pPr>
                <a:spcAft>
                  <a:spcPts val="600"/>
                </a:spcAft>
              </a:pPr>
              <a:t>14</a:t>
            </a:fld>
            <a:endParaRPr lang="en-US"/>
          </a:p>
        </p:txBody>
      </p:sp>
      <p:graphicFrame>
        <p:nvGraphicFramePr>
          <p:cNvPr id="9" name="TextBox 6">
            <a:extLst>
              <a:ext uri="{FF2B5EF4-FFF2-40B4-BE49-F238E27FC236}">
                <a16:creationId xmlns:a16="http://schemas.microsoft.com/office/drawing/2014/main" id="{DECD924D-46B6-676B-DB06-C1F3E0996491}"/>
              </a:ext>
            </a:extLst>
          </p:cNvPr>
          <p:cNvGraphicFramePr/>
          <p:nvPr>
            <p:extLst>
              <p:ext uri="{D42A27DB-BD31-4B8C-83A1-F6EECF244321}">
                <p14:modId xmlns:p14="http://schemas.microsoft.com/office/powerpoint/2010/main" val="4105768969"/>
              </p:ext>
            </p:extLst>
          </p:nvPr>
        </p:nvGraphicFramePr>
        <p:xfrm>
          <a:off x="3305669" y="2470150"/>
          <a:ext cx="7420819" cy="367664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563000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DE810E-8E37-1D8A-245B-020E4E4C0B9F}"/>
              </a:ext>
            </a:extLst>
          </p:cNvPr>
          <p:cNvSpPr>
            <a:spLocks noGrp="1"/>
          </p:cNvSpPr>
          <p:nvPr>
            <p:ph type="subTitle" idx="1"/>
          </p:nvPr>
        </p:nvSpPr>
        <p:spPr>
          <a:xfrm>
            <a:off x="622394" y="964935"/>
            <a:ext cx="4958081" cy="2387865"/>
          </a:xfrm>
        </p:spPr>
        <p:txBody>
          <a:bodyPr vert="horz" lIns="0" tIns="45720" rIns="91440" bIns="45720" rtlCol="0">
            <a:normAutofit/>
          </a:bodyPr>
          <a:lstStyle/>
          <a:p>
            <a:pPr marL="0" marR="0" lvl="0" indent="0" fontAlgn="auto">
              <a:spcAft>
                <a:spcPts val="0"/>
              </a:spcAft>
              <a:buClrTx/>
              <a:buSzTx/>
              <a:tabLst/>
              <a:defRPr/>
            </a:pPr>
            <a:r>
              <a:rPr lang="en-US" kern="1200" cap="all" spc="0" baseline="0" dirty="0"/>
              <a:t>John Baumgardner – A Scientist With Abraham-like Faith</a:t>
            </a:r>
            <a:br>
              <a:rPr lang="en-US" kern="1200" cap="all" spc="0" baseline="0" dirty="0"/>
            </a:br>
            <a:br>
              <a:rPr kumimoji="0" lang="en-US" b="1" i="0" u="none" strike="noStrike" kern="1200" cap="all" spc="0" normalizeH="0" baseline="0" noProof="0" dirty="0">
                <a:ln>
                  <a:noFill/>
                </a:ln>
                <a:effectLst/>
                <a:uLnTx/>
                <a:uFillTx/>
              </a:rPr>
            </a:br>
            <a:endParaRPr lang="en-US" kern="1200" cap="all" spc="0" baseline="0" dirty="0"/>
          </a:p>
        </p:txBody>
      </p:sp>
      <p:pic>
        <p:nvPicPr>
          <p:cNvPr id="5" name="Picture 4" descr="A person looking at a computer&#10;&#10;Description automatically generated">
            <a:extLst>
              <a:ext uri="{FF2B5EF4-FFF2-40B4-BE49-F238E27FC236}">
                <a16:creationId xmlns:a16="http://schemas.microsoft.com/office/drawing/2014/main" id="{AEB107B3-D9E2-B59A-AC22-6B99FED7C4D1}"/>
              </a:ext>
            </a:extLst>
          </p:cNvPr>
          <p:cNvPicPr>
            <a:picLocks noChangeAspect="1"/>
          </p:cNvPicPr>
          <p:nvPr/>
        </p:nvPicPr>
        <p:blipFill>
          <a:blip r:embed="rId3"/>
          <a:stretch>
            <a:fillRect/>
          </a:stretch>
        </p:blipFill>
        <p:spPr>
          <a:xfrm>
            <a:off x="6770164" y="336550"/>
            <a:ext cx="4777835" cy="6184900"/>
          </a:xfrm>
          <a:prstGeom prst="rect">
            <a:avLst/>
          </a:prstGeom>
          <a:noFill/>
        </p:spPr>
      </p:pic>
      <p:sp>
        <p:nvSpPr>
          <p:cNvPr id="4" name="Slide Number Placeholder 3">
            <a:extLst>
              <a:ext uri="{FF2B5EF4-FFF2-40B4-BE49-F238E27FC236}">
                <a16:creationId xmlns:a16="http://schemas.microsoft.com/office/drawing/2014/main" id="{FD1E69EA-A9E8-C521-7C62-DA1F24879918}"/>
              </a:ext>
            </a:extLst>
          </p:cNvPr>
          <p:cNvSpPr>
            <a:spLocks noGrp="1"/>
          </p:cNvSpPr>
          <p:nvPr>
            <p:ph type="sldNum" sz="quarter" idx="12"/>
          </p:nvPr>
        </p:nvSpPr>
        <p:spPr>
          <a:xfrm>
            <a:off x="9140971" y="6226198"/>
            <a:ext cx="2743200" cy="365125"/>
          </a:xfrm>
        </p:spPr>
        <p:txBody>
          <a:bodyPr vert="horz" lIns="91440" tIns="45720" rIns="91440" bIns="45720" rtlCol="0" anchor="ctr">
            <a:normAutofit/>
          </a:bodyPr>
          <a:lstStyle/>
          <a:p>
            <a:pPr>
              <a:spcAft>
                <a:spcPts val="600"/>
              </a:spcAft>
            </a:pPr>
            <a:fld id="{FE024F78-56A6-7740-B68D-8D4D026EDF3F}" type="slidenum">
              <a:rPr lang="en-US" smtClean="0"/>
              <a:pPr>
                <a:spcAft>
                  <a:spcPts val="600"/>
                </a:spcAft>
              </a:pPr>
              <a:t>15</a:t>
            </a:fld>
            <a:endParaRPr lang="en-US"/>
          </a:p>
        </p:txBody>
      </p:sp>
    </p:spTree>
    <p:extLst>
      <p:ext uri="{BB962C8B-B14F-4D97-AF65-F5344CB8AC3E}">
        <p14:creationId xmlns:p14="http://schemas.microsoft.com/office/powerpoint/2010/main" val="134437631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DE810E-8E37-1D8A-245B-020E4E4C0B9F}"/>
              </a:ext>
            </a:extLst>
          </p:cNvPr>
          <p:cNvSpPr>
            <a:spLocks noGrp="1"/>
          </p:cNvSpPr>
          <p:nvPr>
            <p:ph type="title"/>
          </p:nvPr>
        </p:nvSpPr>
        <p:spPr>
          <a:xfrm>
            <a:off x="432262" y="415636"/>
            <a:ext cx="11114116" cy="202491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3600" dirty="0"/>
              <a:t>Kurt Wise</a:t>
            </a:r>
            <a:br>
              <a:rPr lang="en-US" dirty="0"/>
            </a:br>
            <a:br>
              <a:rPr kumimoji="0" lang="en-US" sz="2000" b="1" i="0" u="none" strike="noStrike" kern="1200" cap="none" spc="0" normalizeH="0" baseline="0" noProof="0" dirty="0">
                <a:ln>
                  <a:noFill/>
                </a:ln>
                <a:solidFill>
                  <a:srgbClr val="FFFFFF"/>
                </a:solidFill>
                <a:effectLst/>
                <a:uLnTx/>
                <a:uFillTx/>
                <a:latin typeface="Arial Nova"/>
                <a:ea typeface="+mn-ea"/>
                <a:cs typeface="+mn-cs"/>
              </a:rPr>
            </a:br>
            <a:endParaRPr lang="en-US" dirty="0"/>
          </a:p>
        </p:txBody>
      </p:sp>
      <p:sp>
        <p:nvSpPr>
          <p:cNvPr id="4" name="Slide Number Placeholder 3">
            <a:extLst>
              <a:ext uri="{FF2B5EF4-FFF2-40B4-BE49-F238E27FC236}">
                <a16:creationId xmlns:a16="http://schemas.microsoft.com/office/drawing/2014/main" id="{FD1E69EA-A9E8-C521-7C62-DA1F24879918}"/>
              </a:ext>
            </a:extLst>
          </p:cNvPr>
          <p:cNvSpPr>
            <a:spLocks noGrp="1"/>
          </p:cNvSpPr>
          <p:nvPr>
            <p:ph type="sldNum" sz="quarter" idx="12"/>
          </p:nvPr>
        </p:nvSpPr>
        <p:spPr>
          <a:xfrm>
            <a:off x="9140971" y="6226198"/>
            <a:ext cx="2743200" cy="365125"/>
          </a:xfrm>
        </p:spPr>
        <p:txBody>
          <a:bodyPr/>
          <a:lstStyle/>
          <a:p>
            <a:fld id="{FE024F78-56A6-7740-B68D-8D4D026EDF3F}" type="slidenum">
              <a:rPr lang="en-US" smtClean="0"/>
              <a:pPr/>
              <a:t>16</a:t>
            </a:fld>
            <a:endParaRPr lang="en-US" dirty="0"/>
          </a:p>
        </p:txBody>
      </p:sp>
      <p:sp>
        <p:nvSpPr>
          <p:cNvPr id="7" name="TextBox 6">
            <a:extLst>
              <a:ext uri="{FF2B5EF4-FFF2-40B4-BE49-F238E27FC236}">
                <a16:creationId xmlns:a16="http://schemas.microsoft.com/office/drawing/2014/main" id="{19FE0898-1433-ABB1-E8C5-8A6DF3928CFB}"/>
              </a:ext>
            </a:extLst>
          </p:cNvPr>
          <p:cNvSpPr txBox="1"/>
          <p:nvPr/>
        </p:nvSpPr>
        <p:spPr>
          <a:xfrm>
            <a:off x="781396" y="2041535"/>
            <a:ext cx="10141691" cy="3108543"/>
          </a:xfrm>
          <a:prstGeom prst="rect">
            <a:avLst/>
          </a:prstGeom>
          <a:noFill/>
        </p:spPr>
        <p:txBody>
          <a:bodyPr wrap="square">
            <a:spAutoFit/>
          </a:bodyPr>
          <a:lstStyle/>
          <a:p>
            <a:r>
              <a:rPr lang="en-US" sz="2800" b="1" dirty="0">
                <a:solidFill>
                  <a:schemeClr val="bg1"/>
                </a:solidFill>
              </a:rPr>
              <a:t>“Although there are scientific reasons for accepting a young Earth, I am a young age creationist because that is my understanding of the Scripture. As I shared with my professors years ago when I was in college, </a:t>
            </a:r>
            <a:r>
              <a:rPr lang="en-US" sz="2800" b="1" u="sng" dirty="0">
                <a:solidFill>
                  <a:schemeClr val="bg1"/>
                </a:solidFill>
              </a:rPr>
              <a:t>if all the evidence in the universe turns against creationism, I would be the first to admit it, but I would still be a creationist because that is what the Word of God seems to indicate</a:t>
            </a:r>
            <a:r>
              <a:rPr lang="en-US" sz="2800" b="1" dirty="0">
                <a:solidFill>
                  <a:schemeClr val="bg1"/>
                </a:solidFill>
              </a:rPr>
              <a:t>.”</a:t>
            </a:r>
          </a:p>
        </p:txBody>
      </p:sp>
    </p:spTree>
    <p:extLst>
      <p:ext uri="{BB962C8B-B14F-4D97-AF65-F5344CB8AC3E}">
        <p14:creationId xmlns:p14="http://schemas.microsoft.com/office/powerpoint/2010/main" val="225163534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DE810E-8E37-1D8A-245B-020E4E4C0B9F}"/>
              </a:ext>
            </a:extLst>
          </p:cNvPr>
          <p:cNvSpPr>
            <a:spLocks noGrp="1"/>
          </p:cNvSpPr>
          <p:nvPr>
            <p:ph type="title"/>
          </p:nvPr>
        </p:nvSpPr>
        <p:spPr>
          <a:xfrm>
            <a:off x="432262" y="415636"/>
            <a:ext cx="11114116" cy="202491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3600" dirty="0"/>
              <a:t>Richard Dawkins speaking of Kurt Wise in his book </a:t>
            </a:r>
            <a:r>
              <a:rPr lang="en-US" sz="3600" i="1" u="sng" dirty="0"/>
              <a:t>The God Delusion</a:t>
            </a:r>
            <a:br>
              <a:rPr lang="en-US" dirty="0"/>
            </a:br>
            <a:br>
              <a:rPr kumimoji="0" lang="en-US" sz="2000" b="1" i="0" u="none" strike="noStrike" kern="1200" cap="none" spc="0" normalizeH="0" baseline="0" noProof="0" dirty="0">
                <a:ln>
                  <a:noFill/>
                </a:ln>
                <a:solidFill>
                  <a:srgbClr val="FFFFFF"/>
                </a:solidFill>
                <a:effectLst/>
                <a:uLnTx/>
                <a:uFillTx/>
                <a:latin typeface="Arial Nova"/>
                <a:ea typeface="+mn-ea"/>
                <a:cs typeface="+mn-cs"/>
              </a:rPr>
            </a:br>
            <a:endParaRPr lang="en-US" dirty="0"/>
          </a:p>
        </p:txBody>
      </p:sp>
      <p:sp>
        <p:nvSpPr>
          <p:cNvPr id="4" name="Slide Number Placeholder 3">
            <a:extLst>
              <a:ext uri="{FF2B5EF4-FFF2-40B4-BE49-F238E27FC236}">
                <a16:creationId xmlns:a16="http://schemas.microsoft.com/office/drawing/2014/main" id="{FD1E69EA-A9E8-C521-7C62-DA1F24879918}"/>
              </a:ext>
            </a:extLst>
          </p:cNvPr>
          <p:cNvSpPr>
            <a:spLocks noGrp="1"/>
          </p:cNvSpPr>
          <p:nvPr>
            <p:ph type="sldNum" sz="quarter" idx="12"/>
          </p:nvPr>
        </p:nvSpPr>
        <p:spPr>
          <a:xfrm>
            <a:off x="9140971" y="6226198"/>
            <a:ext cx="2743200" cy="365125"/>
          </a:xfrm>
        </p:spPr>
        <p:txBody>
          <a:bodyPr/>
          <a:lstStyle/>
          <a:p>
            <a:fld id="{FE024F78-56A6-7740-B68D-8D4D026EDF3F}" type="slidenum">
              <a:rPr lang="en-US" smtClean="0"/>
              <a:pPr/>
              <a:t>17</a:t>
            </a:fld>
            <a:endParaRPr lang="en-US" dirty="0"/>
          </a:p>
        </p:txBody>
      </p:sp>
      <p:sp>
        <p:nvSpPr>
          <p:cNvPr id="7" name="TextBox 6">
            <a:extLst>
              <a:ext uri="{FF2B5EF4-FFF2-40B4-BE49-F238E27FC236}">
                <a16:creationId xmlns:a16="http://schemas.microsoft.com/office/drawing/2014/main" id="{19FE0898-1433-ABB1-E8C5-8A6DF3928CFB}"/>
              </a:ext>
            </a:extLst>
          </p:cNvPr>
          <p:cNvSpPr txBox="1"/>
          <p:nvPr/>
        </p:nvSpPr>
        <p:spPr>
          <a:xfrm>
            <a:off x="781396" y="2041535"/>
            <a:ext cx="10141691" cy="3539430"/>
          </a:xfrm>
          <a:prstGeom prst="rect">
            <a:avLst/>
          </a:prstGeom>
          <a:noFill/>
        </p:spPr>
        <p:txBody>
          <a:bodyPr wrap="square">
            <a:spAutoFit/>
          </a:bodyPr>
          <a:lstStyle/>
          <a:p>
            <a:r>
              <a:rPr lang="en-US" sz="2800" b="1" dirty="0">
                <a:solidFill>
                  <a:schemeClr val="bg1"/>
                </a:solidFill>
              </a:rPr>
              <a:t>“[The] Kurt Wise story is just plain pathetic – pathetic and contemptible. The wound, to his career and his life’s happiness, was self-inflicted, so unnecessary, so easy to escape. All he had to do was toss out the bible. Or interpret it symbolically, or allegorically, as the theologians do. Instead, he did the fundamentalist thing and tossed out science, evidence and reason, along with all his dreams and hopes.”</a:t>
            </a:r>
          </a:p>
        </p:txBody>
      </p:sp>
    </p:spTree>
    <p:extLst>
      <p:ext uri="{BB962C8B-B14F-4D97-AF65-F5344CB8AC3E}">
        <p14:creationId xmlns:p14="http://schemas.microsoft.com/office/powerpoint/2010/main" val="419571230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DE810E-8E37-1D8A-245B-020E4E4C0B9F}"/>
              </a:ext>
            </a:extLst>
          </p:cNvPr>
          <p:cNvSpPr>
            <a:spLocks noGrp="1"/>
          </p:cNvSpPr>
          <p:nvPr>
            <p:ph type="title"/>
          </p:nvPr>
        </p:nvSpPr>
        <p:spPr>
          <a:xfrm>
            <a:off x="3305669" y="113097"/>
            <a:ext cx="7420819" cy="1656304"/>
          </a:xfrm>
        </p:spPr>
        <p:txBody>
          <a:bodyPr vert="horz" lIns="0" tIns="45720" rIns="91440" bIns="45720" rtlCol="0" anchor="b">
            <a:normAutofit/>
          </a:bodyPr>
          <a:lstStyle/>
          <a:p>
            <a:pPr marL="0" marR="0" lvl="0" indent="0" fontAlgn="auto">
              <a:spcAft>
                <a:spcPts val="0"/>
              </a:spcAft>
              <a:buClrTx/>
              <a:buSzTx/>
              <a:tabLst/>
              <a:defRPr/>
            </a:pPr>
            <a:r>
              <a:rPr lang="en-US" sz="2700" kern="1200" cap="all" spc="0" baseline="0" dirty="0">
                <a:latin typeface="+mj-lt"/>
                <a:ea typeface="+mj-ea"/>
                <a:cs typeface="Biome" panose="020B0503030204020804" pitchFamily="34" charset="0"/>
              </a:rPr>
              <a:t>John Sanford – A Scientist With Abraham-like Faith</a:t>
            </a:r>
            <a:br>
              <a:rPr lang="en-US" sz="2700" kern="1200" cap="all" spc="0" baseline="0" dirty="0">
                <a:latin typeface="+mj-lt"/>
                <a:ea typeface="+mj-ea"/>
                <a:cs typeface="Biome" panose="020B0503030204020804" pitchFamily="34" charset="0"/>
              </a:rPr>
            </a:br>
            <a:br>
              <a:rPr kumimoji="0" lang="en-US" sz="2700" b="1" i="0" u="none" strike="noStrike" kern="1200" cap="all" spc="0" normalizeH="0" baseline="0" noProof="0" dirty="0">
                <a:ln>
                  <a:noFill/>
                </a:ln>
                <a:effectLst/>
                <a:uLnTx/>
                <a:uFillTx/>
                <a:latin typeface="+mj-lt"/>
                <a:ea typeface="+mj-ea"/>
                <a:cs typeface="Biome" panose="020B0503030204020804" pitchFamily="34" charset="0"/>
              </a:rPr>
            </a:br>
            <a:endParaRPr lang="en-US" sz="2700" kern="1200" cap="all" spc="0" baseline="0" dirty="0">
              <a:latin typeface="+mj-lt"/>
              <a:ea typeface="+mj-ea"/>
              <a:cs typeface="Biome" panose="020B0503030204020804" pitchFamily="34" charset="0"/>
            </a:endParaRPr>
          </a:p>
        </p:txBody>
      </p:sp>
      <p:sp>
        <p:nvSpPr>
          <p:cNvPr id="4" name="Slide Number Placeholder 3">
            <a:extLst>
              <a:ext uri="{FF2B5EF4-FFF2-40B4-BE49-F238E27FC236}">
                <a16:creationId xmlns:a16="http://schemas.microsoft.com/office/drawing/2014/main" id="{FD1E69EA-A9E8-C521-7C62-DA1F24879918}"/>
              </a:ext>
            </a:extLst>
          </p:cNvPr>
          <p:cNvSpPr>
            <a:spLocks noGrp="1"/>
          </p:cNvSpPr>
          <p:nvPr>
            <p:ph type="sldNum" sz="quarter" idx="12"/>
          </p:nvPr>
        </p:nvSpPr>
        <p:spPr>
          <a:xfrm>
            <a:off x="9140971" y="6226198"/>
            <a:ext cx="2743200" cy="365125"/>
          </a:xfrm>
        </p:spPr>
        <p:txBody>
          <a:bodyPr vert="horz" lIns="91440" tIns="45720" rIns="91440" bIns="45720" rtlCol="0" anchor="ctr">
            <a:normAutofit/>
          </a:bodyPr>
          <a:lstStyle/>
          <a:p>
            <a:pPr>
              <a:spcAft>
                <a:spcPts val="600"/>
              </a:spcAft>
            </a:pPr>
            <a:fld id="{FE024F78-56A6-7740-B68D-8D4D026EDF3F}" type="slidenum">
              <a:rPr lang="en-US" smtClean="0"/>
              <a:pPr>
                <a:spcAft>
                  <a:spcPts val="600"/>
                </a:spcAft>
              </a:pPr>
              <a:t>18</a:t>
            </a:fld>
            <a:endParaRPr lang="en-US"/>
          </a:p>
        </p:txBody>
      </p:sp>
      <p:graphicFrame>
        <p:nvGraphicFramePr>
          <p:cNvPr id="9" name="TextBox 6">
            <a:extLst>
              <a:ext uri="{FF2B5EF4-FFF2-40B4-BE49-F238E27FC236}">
                <a16:creationId xmlns:a16="http://schemas.microsoft.com/office/drawing/2014/main" id="{DECD924D-46B6-676B-DB06-C1F3E0996491}"/>
              </a:ext>
            </a:extLst>
          </p:cNvPr>
          <p:cNvGraphicFramePr/>
          <p:nvPr>
            <p:extLst>
              <p:ext uri="{D42A27DB-BD31-4B8C-83A1-F6EECF244321}">
                <p14:modId xmlns:p14="http://schemas.microsoft.com/office/powerpoint/2010/main" val="3931538087"/>
              </p:ext>
            </p:extLst>
          </p:nvPr>
        </p:nvGraphicFramePr>
        <p:xfrm>
          <a:off x="3305669" y="2470150"/>
          <a:ext cx="7420819" cy="367664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20065982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gradFill>
          <a:gsLst>
            <a:gs pos="78000">
              <a:schemeClr val="accent6">
                <a:lumMod val="50000"/>
              </a:schemeClr>
            </a:gs>
            <a:gs pos="35040">
              <a:srgbClr val="020B11"/>
            </a:gs>
            <a:gs pos="11979">
              <a:schemeClr val="accent4">
                <a:lumMod val="50000"/>
              </a:schemeClr>
            </a:gs>
            <a:gs pos="0">
              <a:schemeClr val="accent4"/>
            </a:gs>
            <a:gs pos="99000">
              <a:schemeClr val="tx2">
                <a:lumMod val="50000"/>
              </a:schemeClr>
            </a:gs>
          </a:gsLst>
          <a:lin ang="7800000" scaled="0"/>
        </a:gradFill>
        <a:effectLst/>
      </p:bgPr>
    </p:bg>
    <p:spTree>
      <p:nvGrpSpPr>
        <p:cNvPr id="1" name=""/>
        <p:cNvGrpSpPr/>
        <p:nvPr/>
      </p:nvGrpSpPr>
      <p:grpSpPr>
        <a:xfrm>
          <a:off x="0" y="0"/>
          <a:ext cx="0" cy="0"/>
          <a:chOff x="0" y="0"/>
          <a:chExt cx="0" cy="0"/>
        </a:xfrm>
      </p:grpSpPr>
      <p:sp>
        <p:nvSpPr>
          <p:cNvPr id="24" name="Title 1">
            <a:extLst>
              <a:ext uri="{FF2B5EF4-FFF2-40B4-BE49-F238E27FC236}">
                <a16:creationId xmlns:a16="http://schemas.microsoft.com/office/drawing/2014/main" id="{CE1ABEC8-43FD-4F21-A7D2-70200D86263C}"/>
              </a:ext>
            </a:extLst>
          </p:cNvPr>
          <p:cNvSpPr>
            <a:spLocks noGrp="1"/>
          </p:cNvSpPr>
          <p:nvPr>
            <p:ph type="title"/>
          </p:nvPr>
        </p:nvSpPr>
        <p:spPr>
          <a:xfrm>
            <a:off x="835831" y="173735"/>
            <a:ext cx="4409514" cy="2203704"/>
          </a:xfrm>
        </p:spPr>
        <p:txBody>
          <a:bodyPr/>
          <a:lstStyle/>
          <a:p>
            <a:r>
              <a:rPr lang="en-US" dirty="0"/>
              <a:t>Exodus 20:11</a:t>
            </a:r>
          </a:p>
        </p:txBody>
      </p:sp>
      <p:sp>
        <p:nvSpPr>
          <p:cNvPr id="14" name="Text Placeholder 2">
            <a:extLst>
              <a:ext uri="{FF2B5EF4-FFF2-40B4-BE49-F238E27FC236}">
                <a16:creationId xmlns:a16="http://schemas.microsoft.com/office/drawing/2014/main" id="{AE5F2E56-9F77-E1C2-EC04-EA959822CA61}"/>
              </a:ext>
            </a:extLst>
          </p:cNvPr>
          <p:cNvSpPr>
            <a:spLocks noGrp="1"/>
          </p:cNvSpPr>
          <p:nvPr>
            <p:ph sz="quarter" idx="14"/>
          </p:nvPr>
        </p:nvSpPr>
        <p:spPr>
          <a:xfrm>
            <a:off x="515389" y="3079120"/>
            <a:ext cx="5580611" cy="994116"/>
          </a:xfrm>
        </p:spPr>
        <p:txBody>
          <a:bodyPr/>
          <a:lstStyle/>
          <a:p>
            <a:r>
              <a:rPr lang="en-US" sz="2400" dirty="0"/>
              <a:t>For in six days the Lord God made heaven and earth and all that is in them.</a:t>
            </a:r>
          </a:p>
        </p:txBody>
      </p:sp>
    </p:spTree>
    <p:extLst>
      <p:ext uri="{BB962C8B-B14F-4D97-AF65-F5344CB8AC3E}">
        <p14:creationId xmlns:p14="http://schemas.microsoft.com/office/powerpoint/2010/main" val="23954649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DE810E-8E37-1D8A-245B-020E4E4C0B9F}"/>
              </a:ext>
            </a:extLst>
          </p:cNvPr>
          <p:cNvSpPr>
            <a:spLocks noGrp="1"/>
          </p:cNvSpPr>
          <p:nvPr>
            <p:ph type="title"/>
          </p:nvPr>
        </p:nvSpPr>
        <p:spPr>
          <a:xfrm>
            <a:off x="432262" y="914400"/>
            <a:ext cx="11114116" cy="1526146"/>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3600" dirty="0"/>
              <a:t>Review –  3 Intelligent Design Arguments</a:t>
            </a:r>
            <a:br>
              <a:rPr lang="en-US" dirty="0"/>
            </a:br>
            <a:br>
              <a:rPr kumimoji="0" lang="en-US" sz="2000" b="1" i="0" u="none" strike="noStrike" kern="1200" cap="none" spc="0" normalizeH="0" baseline="0" noProof="0" dirty="0">
                <a:ln>
                  <a:noFill/>
                </a:ln>
                <a:solidFill>
                  <a:srgbClr val="FFFFFF"/>
                </a:solidFill>
                <a:effectLst/>
                <a:uLnTx/>
                <a:uFillTx/>
                <a:latin typeface="Arial Nova"/>
                <a:ea typeface="+mn-ea"/>
                <a:cs typeface="+mn-cs"/>
              </a:rPr>
            </a:br>
            <a:endParaRPr lang="en-US" dirty="0"/>
          </a:p>
        </p:txBody>
      </p:sp>
      <p:sp>
        <p:nvSpPr>
          <p:cNvPr id="4" name="Slide Number Placeholder 3">
            <a:extLst>
              <a:ext uri="{FF2B5EF4-FFF2-40B4-BE49-F238E27FC236}">
                <a16:creationId xmlns:a16="http://schemas.microsoft.com/office/drawing/2014/main" id="{FD1E69EA-A9E8-C521-7C62-DA1F24879918}"/>
              </a:ext>
            </a:extLst>
          </p:cNvPr>
          <p:cNvSpPr>
            <a:spLocks noGrp="1"/>
          </p:cNvSpPr>
          <p:nvPr>
            <p:ph type="sldNum" sz="quarter" idx="12"/>
          </p:nvPr>
        </p:nvSpPr>
        <p:spPr>
          <a:xfrm>
            <a:off x="9140971" y="6226198"/>
            <a:ext cx="2743200" cy="365125"/>
          </a:xfrm>
        </p:spPr>
        <p:txBody>
          <a:bodyPr/>
          <a:lstStyle/>
          <a:p>
            <a:fld id="{FE024F78-56A6-7740-B68D-8D4D026EDF3F}" type="slidenum">
              <a:rPr lang="en-US" smtClean="0"/>
              <a:pPr/>
              <a:t>2</a:t>
            </a:fld>
            <a:endParaRPr lang="en-US" dirty="0"/>
          </a:p>
        </p:txBody>
      </p:sp>
      <p:sp>
        <p:nvSpPr>
          <p:cNvPr id="7" name="TextBox 6">
            <a:extLst>
              <a:ext uri="{FF2B5EF4-FFF2-40B4-BE49-F238E27FC236}">
                <a16:creationId xmlns:a16="http://schemas.microsoft.com/office/drawing/2014/main" id="{19FE0898-1433-ABB1-E8C5-8A6DF3928CFB}"/>
              </a:ext>
            </a:extLst>
          </p:cNvPr>
          <p:cNvSpPr txBox="1"/>
          <p:nvPr/>
        </p:nvSpPr>
        <p:spPr>
          <a:xfrm>
            <a:off x="1497106" y="2440546"/>
            <a:ext cx="9135036" cy="2554545"/>
          </a:xfrm>
          <a:prstGeom prst="rect">
            <a:avLst/>
          </a:prstGeom>
          <a:noFill/>
        </p:spPr>
        <p:txBody>
          <a:bodyPr wrap="square">
            <a:spAutoFit/>
          </a:bodyPr>
          <a:lstStyle/>
          <a:p>
            <a:pPr marL="742950" indent="-742950">
              <a:buAutoNum type="arabicParenBoth"/>
            </a:pPr>
            <a:r>
              <a:rPr lang="en-US" sz="4000" b="1" dirty="0">
                <a:solidFill>
                  <a:schemeClr val="bg1"/>
                </a:solidFill>
              </a:rPr>
              <a:t>The problem of biological information</a:t>
            </a:r>
          </a:p>
          <a:p>
            <a:pPr marL="742950" indent="-742950">
              <a:buAutoNum type="arabicParenBoth"/>
            </a:pPr>
            <a:r>
              <a:rPr lang="en-US" sz="4000" b="1" dirty="0">
                <a:solidFill>
                  <a:schemeClr val="bg1"/>
                </a:solidFill>
              </a:rPr>
              <a:t>The universe had a beginning</a:t>
            </a:r>
          </a:p>
          <a:p>
            <a:pPr marL="742950" indent="-742950">
              <a:buAutoNum type="arabicParenBoth"/>
            </a:pPr>
            <a:r>
              <a:rPr lang="en-US" sz="4000" b="1" dirty="0">
                <a:solidFill>
                  <a:schemeClr val="bg1"/>
                </a:solidFill>
              </a:rPr>
              <a:t>The fine tuning of the universe</a:t>
            </a:r>
          </a:p>
        </p:txBody>
      </p:sp>
    </p:spTree>
    <p:extLst>
      <p:ext uri="{BB962C8B-B14F-4D97-AF65-F5344CB8AC3E}">
        <p14:creationId xmlns:p14="http://schemas.microsoft.com/office/powerpoint/2010/main" val="796952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883E06-8BEA-1DD3-D0D6-391C08880EBF}"/>
              </a:ext>
            </a:extLst>
          </p:cNvPr>
          <p:cNvSpPr>
            <a:spLocks noGrp="1"/>
          </p:cNvSpPr>
          <p:nvPr>
            <p:ph type="title"/>
          </p:nvPr>
        </p:nvSpPr>
        <p:spPr>
          <a:xfrm>
            <a:off x="2399620" y="162560"/>
            <a:ext cx="8843050" cy="1616904"/>
          </a:xfrm>
        </p:spPr>
        <p:txBody>
          <a:bodyPr anchor="b">
            <a:normAutofit/>
          </a:bodyPr>
          <a:lstStyle/>
          <a:p>
            <a:r>
              <a:rPr lang="en-US" dirty="0"/>
              <a:t>Inferences to the Best Explanation – A Biblical problem</a:t>
            </a:r>
          </a:p>
        </p:txBody>
      </p:sp>
      <p:pic>
        <p:nvPicPr>
          <p:cNvPr id="13" name="Content Placeholder 12" descr="A person holding a pipette&#10;&#10;Description automatically generated">
            <a:extLst>
              <a:ext uri="{FF2B5EF4-FFF2-40B4-BE49-F238E27FC236}">
                <a16:creationId xmlns:a16="http://schemas.microsoft.com/office/drawing/2014/main" id="{9F0125DD-52EB-70AC-3483-5E03E2B9AB6A}"/>
              </a:ext>
            </a:extLst>
          </p:cNvPr>
          <p:cNvPicPr>
            <a:picLocks noGrp="1" noChangeAspect="1"/>
          </p:cNvPicPr>
          <p:nvPr>
            <p:ph sz="quarter" idx="35"/>
          </p:nvPr>
        </p:nvPicPr>
        <p:blipFill rotWithShape="1">
          <a:blip r:embed="rId3"/>
          <a:srcRect l="23130" r="5462" b="-3"/>
          <a:stretch/>
        </p:blipFill>
        <p:spPr>
          <a:xfrm>
            <a:off x="2373002" y="2474811"/>
            <a:ext cx="4015098" cy="3528397"/>
          </a:xfrm>
          <a:noFill/>
        </p:spPr>
      </p:pic>
      <p:pic>
        <p:nvPicPr>
          <p:cNvPr id="9" name="Content Placeholder 8" descr="A glass of red wine&#10;&#10;Description automatically generated">
            <a:extLst>
              <a:ext uri="{FF2B5EF4-FFF2-40B4-BE49-F238E27FC236}">
                <a16:creationId xmlns:a16="http://schemas.microsoft.com/office/drawing/2014/main" id="{D34FDCB3-37C1-E45F-2DE1-A74F8F9AAF7A}"/>
              </a:ext>
            </a:extLst>
          </p:cNvPr>
          <p:cNvPicPr>
            <a:picLocks noGrp="1" noChangeAspect="1"/>
          </p:cNvPicPr>
          <p:nvPr>
            <p:ph sz="quarter" idx="36"/>
          </p:nvPr>
        </p:nvPicPr>
        <p:blipFill rotWithShape="1">
          <a:blip r:embed="rId4"/>
          <a:srcRect t="17432" r="1" b="37914"/>
          <a:stretch/>
        </p:blipFill>
        <p:spPr>
          <a:xfrm>
            <a:off x="6995159" y="2474811"/>
            <a:ext cx="4227332" cy="3528397"/>
          </a:xfrm>
          <a:noFill/>
        </p:spPr>
      </p:pic>
      <p:sp>
        <p:nvSpPr>
          <p:cNvPr id="5" name="Slide Number Placeholder 4">
            <a:extLst>
              <a:ext uri="{FF2B5EF4-FFF2-40B4-BE49-F238E27FC236}">
                <a16:creationId xmlns:a16="http://schemas.microsoft.com/office/drawing/2014/main" id="{E87B8B6A-2B28-5C38-80E7-0EBE705FFBBF}"/>
              </a:ext>
            </a:extLst>
          </p:cNvPr>
          <p:cNvSpPr>
            <a:spLocks noGrp="1"/>
          </p:cNvSpPr>
          <p:nvPr>
            <p:ph type="sldNum" sz="quarter" idx="12"/>
          </p:nvPr>
        </p:nvSpPr>
        <p:spPr>
          <a:xfrm>
            <a:off x="9140971" y="6226198"/>
            <a:ext cx="2743200" cy="365125"/>
          </a:xfrm>
        </p:spPr>
        <p:txBody>
          <a:bodyPr anchor="ctr">
            <a:normAutofit/>
          </a:bodyPr>
          <a:lstStyle/>
          <a:p>
            <a:pPr>
              <a:spcAft>
                <a:spcPts val="600"/>
              </a:spcAft>
            </a:pPr>
            <a:fld id="{FE024F78-56A6-7740-B68D-8D4D026EDF3F}" type="slidenum">
              <a:rPr lang="en-US" smtClean="0"/>
              <a:pPr>
                <a:spcAft>
                  <a:spcPts val="600"/>
                </a:spcAft>
              </a:pPr>
              <a:t>3</a:t>
            </a:fld>
            <a:endParaRPr lang="en-US"/>
          </a:p>
        </p:txBody>
      </p:sp>
    </p:spTree>
    <p:extLst>
      <p:ext uri="{BB962C8B-B14F-4D97-AF65-F5344CB8AC3E}">
        <p14:creationId xmlns:p14="http://schemas.microsoft.com/office/powerpoint/2010/main" val="41035492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883E06-8BEA-1DD3-D0D6-391C08880EBF}"/>
              </a:ext>
            </a:extLst>
          </p:cNvPr>
          <p:cNvSpPr>
            <a:spLocks noGrp="1"/>
          </p:cNvSpPr>
          <p:nvPr>
            <p:ph type="title"/>
          </p:nvPr>
        </p:nvSpPr>
        <p:spPr>
          <a:xfrm>
            <a:off x="881166" y="836908"/>
            <a:ext cx="4555050" cy="921038"/>
          </a:xfrm>
        </p:spPr>
        <p:txBody>
          <a:bodyPr/>
          <a:lstStyle/>
          <a:p>
            <a:r>
              <a:rPr lang="en-US" dirty="0"/>
              <a:t>Historical Or Origins Science</a:t>
            </a:r>
          </a:p>
        </p:txBody>
      </p:sp>
      <p:sp>
        <p:nvSpPr>
          <p:cNvPr id="5" name="Slide Number Placeholder 4">
            <a:extLst>
              <a:ext uri="{FF2B5EF4-FFF2-40B4-BE49-F238E27FC236}">
                <a16:creationId xmlns:a16="http://schemas.microsoft.com/office/drawing/2014/main" id="{E87B8B6A-2B28-5C38-80E7-0EBE705FFBBF}"/>
              </a:ext>
            </a:extLst>
          </p:cNvPr>
          <p:cNvSpPr>
            <a:spLocks noGrp="1"/>
          </p:cNvSpPr>
          <p:nvPr>
            <p:ph type="sldNum" sz="quarter" idx="12"/>
          </p:nvPr>
        </p:nvSpPr>
        <p:spPr>
          <a:xfrm>
            <a:off x="9140971" y="6226198"/>
            <a:ext cx="2743200" cy="365125"/>
          </a:xfrm>
        </p:spPr>
        <p:txBody>
          <a:bodyPr/>
          <a:lstStyle/>
          <a:p>
            <a:fld id="{FE024F78-56A6-7740-B68D-8D4D026EDF3F}" type="slidenum">
              <a:rPr lang="en-US" smtClean="0"/>
              <a:pPr/>
              <a:t>4</a:t>
            </a:fld>
            <a:endParaRPr lang="en-US" dirty="0"/>
          </a:p>
        </p:txBody>
      </p:sp>
      <p:pic>
        <p:nvPicPr>
          <p:cNvPr id="10" name="Content Placeholder 9" descr="An astronaut standing on the moon&#10;&#10;Description automatically generated">
            <a:extLst>
              <a:ext uri="{FF2B5EF4-FFF2-40B4-BE49-F238E27FC236}">
                <a16:creationId xmlns:a16="http://schemas.microsoft.com/office/drawing/2014/main" id="{ED6B1DB4-1FA9-EEA8-0CAE-DE8088F472EA}"/>
              </a:ext>
            </a:extLst>
          </p:cNvPr>
          <p:cNvPicPr>
            <a:picLocks noGrp="1" noChangeAspect="1"/>
          </p:cNvPicPr>
          <p:nvPr>
            <p:ph sz="quarter" idx="36"/>
          </p:nvPr>
        </p:nvPicPr>
        <p:blipFill>
          <a:blip r:embed="rId3"/>
          <a:stretch>
            <a:fillRect/>
          </a:stretch>
        </p:blipFill>
        <p:spPr>
          <a:xfrm>
            <a:off x="6511072" y="2589760"/>
            <a:ext cx="4896452" cy="3051662"/>
          </a:xfrm>
        </p:spPr>
      </p:pic>
      <p:pic>
        <p:nvPicPr>
          <p:cNvPr id="12" name="Content Placeholder 11" descr="A planet with a circle in the middle&#10;&#10;Description automatically generated">
            <a:extLst>
              <a:ext uri="{FF2B5EF4-FFF2-40B4-BE49-F238E27FC236}">
                <a16:creationId xmlns:a16="http://schemas.microsoft.com/office/drawing/2014/main" id="{66F07AC1-DC07-0A54-79BE-EA99C0783A3A}"/>
              </a:ext>
            </a:extLst>
          </p:cNvPr>
          <p:cNvPicPr>
            <a:picLocks noGrp="1" noChangeAspect="1"/>
          </p:cNvPicPr>
          <p:nvPr>
            <p:ph sz="quarter" idx="35"/>
          </p:nvPr>
        </p:nvPicPr>
        <p:blipFill>
          <a:blip r:embed="rId4"/>
          <a:stretch>
            <a:fillRect/>
          </a:stretch>
        </p:blipFill>
        <p:spPr>
          <a:xfrm>
            <a:off x="703195" y="2589760"/>
            <a:ext cx="5435776" cy="3051663"/>
          </a:xfrm>
        </p:spPr>
      </p:pic>
      <p:sp>
        <p:nvSpPr>
          <p:cNvPr id="14" name="Title 1">
            <a:extLst>
              <a:ext uri="{FF2B5EF4-FFF2-40B4-BE49-F238E27FC236}">
                <a16:creationId xmlns:a16="http://schemas.microsoft.com/office/drawing/2014/main" id="{06F66168-138B-C49E-D66B-022A9B1738FA}"/>
              </a:ext>
            </a:extLst>
          </p:cNvPr>
          <p:cNvSpPr txBox="1">
            <a:spLocks/>
          </p:cNvSpPr>
          <p:nvPr/>
        </p:nvSpPr>
        <p:spPr>
          <a:xfrm>
            <a:off x="6330782" y="836908"/>
            <a:ext cx="5257032" cy="992157"/>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3200" kern="1200" cap="all" spc="0" baseline="0">
                <a:solidFill>
                  <a:schemeClr val="accent3">
                    <a:lumMod val="75000"/>
                  </a:schemeClr>
                </a:solidFill>
                <a:latin typeface="+mj-lt"/>
                <a:ea typeface="+mj-ea"/>
                <a:cs typeface="Biome" panose="020B0503030204020804" pitchFamily="34" charset="0"/>
              </a:defRPr>
            </a:lvl1pPr>
          </a:lstStyle>
          <a:p>
            <a:r>
              <a:rPr lang="en-US" dirty="0"/>
              <a:t>Operational or Experimental Science</a:t>
            </a:r>
          </a:p>
        </p:txBody>
      </p:sp>
      <p:sp>
        <p:nvSpPr>
          <p:cNvPr id="3" name="TextBox 2">
            <a:extLst>
              <a:ext uri="{FF2B5EF4-FFF2-40B4-BE49-F238E27FC236}">
                <a16:creationId xmlns:a16="http://schemas.microsoft.com/office/drawing/2014/main" id="{A58324B3-9B63-4D66-50AE-06946E658565}"/>
              </a:ext>
            </a:extLst>
          </p:cNvPr>
          <p:cNvSpPr txBox="1"/>
          <p:nvPr/>
        </p:nvSpPr>
        <p:spPr>
          <a:xfrm>
            <a:off x="1367594" y="5728704"/>
            <a:ext cx="3582194" cy="584775"/>
          </a:xfrm>
          <a:prstGeom prst="rect">
            <a:avLst/>
          </a:prstGeom>
          <a:noFill/>
        </p:spPr>
        <p:txBody>
          <a:bodyPr wrap="square">
            <a:spAutoFit/>
          </a:bodyPr>
          <a:lstStyle/>
          <a:p>
            <a:r>
              <a:rPr lang="en-US" sz="3200" dirty="0">
                <a:solidFill>
                  <a:srgbClr val="FFFFFF"/>
                </a:solidFill>
                <a:latin typeface="Google Sans"/>
              </a:rPr>
              <a:t>Origin of the moon</a:t>
            </a:r>
            <a:endParaRPr lang="en-US" dirty="0"/>
          </a:p>
        </p:txBody>
      </p:sp>
      <p:sp>
        <p:nvSpPr>
          <p:cNvPr id="4" name="TextBox 3">
            <a:extLst>
              <a:ext uri="{FF2B5EF4-FFF2-40B4-BE49-F238E27FC236}">
                <a16:creationId xmlns:a16="http://schemas.microsoft.com/office/drawing/2014/main" id="{3110913A-7552-EB53-A48C-FDB924A96A09}"/>
              </a:ext>
            </a:extLst>
          </p:cNvPr>
          <p:cNvSpPr txBox="1"/>
          <p:nvPr/>
        </p:nvSpPr>
        <p:spPr>
          <a:xfrm>
            <a:off x="6548888" y="5728704"/>
            <a:ext cx="4823844" cy="584775"/>
          </a:xfrm>
          <a:prstGeom prst="rect">
            <a:avLst/>
          </a:prstGeom>
          <a:noFill/>
        </p:spPr>
        <p:txBody>
          <a:bodyPr wrap="square">
            <a:spAutoFit/>
          </a:bodyPr>
          <a:lstStyle/>
          <a:p>
            <a:r>
              <a:rPr kumimoji="0" lang="en-US" sz="3200" b="0" i="0" u="none" strike="noStrike" kern="1200" cap="none" spc="0" normalizeH="0" baseline="0" noProof="0" dirty="0">
                <a:ln>
                  <a:noFill/>
                </a:ln>
                <a:solidFill>
                  <a:srgbClr val="FFFFFF"/>
                </a:solidFill>
                <a:effectLst/>
                <a:uLnTx/>
                <a:uFillTx/>
                <a:latin typeface="Google Sans"/>
                <a:ea typeface="+mn-ea"/>
                <a:cs typeface="+mn-cs"/>
              </a:rPr>
              <a:t>Placing</a:t>
            </a:r>
            <a:r>
              <a:rPr lang="en-US" sz="3200" dirty="0">
                <a:solidFill>
                  <a:srgbClr val="FFFFFF"/>
                </a:solidFill>
                <a:latin typeface="Google Sans"/>
              </a:rPr>
              <a:t> a man on the moon</a:t>
            </a:r>
            <a:endParaRPr lang="en-US" dirty="0"/>
          </a:p>
        </p:txBody>
      </p:sp>
    </p:spTree>
    <p:extLst>
      <p:ext uri="{BB962C8B-B14F-4D97-AF65-F5344CB8AC3E}">
        <p14:creationId xmlns:p14="http://schemas.microsoft.com/office/powerpoint/2010/main" val="27280596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DE810E-8E37-1D8A-245B-020E4E4C0B9F}"/>
              </a:ext>
            </a:extLst>
          </p:cNvPr>
          <p:cNvSpPr>
            <a:spLocks noGrp="1"/>
          </p:cNvSpPr>
          <p:nvPr>
            <p:ph type="title"/>
          </p:nvPr>
        </p:nvSpPr>
        <p:spPr>
          <a:xfrm>
            <a:off x="432262" y="914400"/>
            <a:ext cx="11114116" cy="1526146"/>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3600" dirty="0"/>
              <a:t>What does the bible say?</a:t>
            </a:r>
            <a:br>
              <a:rPr kumimoji="0" lang="en-US" sz="2000" b="1" i="0" u="none" strike="noStrike" kern="1200" cap="none" spc="0" normalizeH="0" baseline="0" noProof="0" dirty="0">
                <a:ln>
                  <a:noFill/>
                </a:ln>
                <a:solidFill>
                  <a:srgbClr val="FFFFFF"/>
                </a:solidFill>
                <a:effectLst/>
                <a:uLnTx/>
                <a:uFillTx/>
                <a:latin typeface="Arial Nova"/>
                <a:ea typeface="+mn-ea"/>
                <a:cs typeface="+mn-cs"/>
              </a:rPr>
            </a:br>
            <a:endParaRPr lang="en-US" dirty="0"/>
          </a:p>
        </p:txBody>
      </p:sp>
      <p:sp>
        <p:nvSpPr>
          <p:cNvPr id="4" name="Slide Number Placeholder 3">
            <a:extLst>
              <a:ext uri="{FF2B5EF4-FFF2-40B4-BE49-F238E27FC236}">
                <a16:creationId xmlns:a16="http://schemas.microsoft.com/office/drawing/2014/main" id="{FD1E69EA-A9E8-C521-7C62-DA1F24879918}"/>
              </a:ext>
            </a:extLst>
          </p:cNvPr>
          <p:cNvSpPr>
            <a:spLocks noGrp="1"/>
          </p:cNvSpPr>
          <p:nvPr>
            <p:ph type="sldNum" sz="quarter" idx="12"/>
          </p:nvPr>
        </p:nvSpPr>
        <p:spPr>
          <a:xfrm>
            <a:off x="9140971" y="6226198"/>
            <a:ext cx="2743200" cy="365125"/>
          </a:xfrm>
        </p:spPr>
        <p:txBody>
          <a:bodyPr/>
          <a:lstStyle/>
          <a:p>
            <a:fld id="{FE024F78-56A6-7740-B68D-8D4D026EDF3F}" type="slidenum">
              <a:rPr lang="en-US" smtClean="0"/>
              <a:pPr/>
              <a:t>5</a:t>
            </a:fld>
            <a:endParaRPr lang="en-US" dirty="0"/>
          </a:p>
        </p:txBody>
      </p:sp>
      <p:sp>
        <p:nvSpPr>
          <p:cNvPr id="7" name="TextBox 6">
            <a:extLst>
              <a:ext uri="{FF2B5EF4-FFF2-40B4-BE49-F238E27FC236}">
                <a16:creationId xmlns:a16="http://schemas.microsoft.com/office/drawing/2014/main" id="{19FE0898-1433-ABB1-E8C5-8A6DF3928CFB}"/>
              </a:ext>
            </a:extLst>
          </p:cNvPr>
          <p:cNvSpPr txBox="1"/>
          <p:nvPr/>
        </p:nvSpPr>
        <p:spPr>
          <a:xfrm>
            <a:off x="1421802" y="2486168"/>
            <a:ext cx="9135036" cy="3785652"/>
          </a:xfrm>
          <a:prstGeom prst="rect">
            <a:avLst/>
          </a:prstGeom>
          <a:noFill/>
        </p:spPr>
        <p:txBody>
          <a:bodyPr wrap="square">
            <a:spAutoFit/>
          </a:bodyPr>
          <a:lstStyle/>
          <a:p>
            <a:r>
              <a:rPr lang="en-US" sz="4000" b="1" dirty="0">
                <a:solidFill>
                  <a:schemeClr val="bg1"/>
                </a:solidFill>
              </a:rPr>
              <a:t>Genesis 1 (origin of heaven &amp; earth)</a:t>
            </a:r>
          </a:p>
          <a:p>
            <a:r>
              <a:rPr lang="en-US" sz="4000" b="1" dirty="0">
                <a:solidFill>
                  <a:schemeClr val="bg1"/>
                </a:solidFill>
              </a:rPr>
              <a:t>Genesis 2-3 (origin of man)</a:t>
            </a:r>
          </a:p>
          <a:p>
            <a:r>
              <a:rPr lang="en-US" sz="4000" b="1" dirty="0">
                <a:solidFill>
                  <a:schemeClr val="bg1"/>
                </a:solidFill>
              </a:rPr>
              <a:t>Genesis 5 and 11 (genealogies)</a:t>
            </a:r>
          </a:p>
          <a:p>
            <a:r>
              <a:rPr lang="en-US" sz="4000" b="1" dirty="0">
                <a:solidFill>
                  <a:schemeClr val="bg1"/>
                </a:solidFill>
              </a:rPr>
              <a:t>Genesis 6-9 (Flood)</a:t>
            </a:r>
          </a:p>
          <a:p>
            <a:r>
              <a:rPr lang="en-US" sz="4000" b="1" dirty="0">
                <a:solidFill>
                  <a:schemeClr val="bg1"/>
                </a:solidFill>
              </a:rPr>
              <a:t>Genesis 11 (Tower of Babel)</a:t>
            </a:r>
          </a:p>
          <a:p>
            <a:r>
              <a:rPr lang="en-US" sz="4000" b="1" dirty="0">
                <a:solidFill>
                  <a:schemeClr val="bg1"/>
                </a:solidFill>
              </a:rPr>
              <a:t>(OT &amp; NT references back to Genesis)</a:t>
            </a:r>
          </a:p>
        </p:txBody>
      </p:sp>
    </p:spTree>
    <p:extLst>
      <p:ext uri="{BB962C8B-B14F-4D97-AF65-F5344CB8AC3E}">
        <p14:creationId xmlns:p14="http://schemas.microsoft.com/office/powerpoint/2010/main" val="25698129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DE810E-8E37-1D8A-245B-020E4E4C0B9F}"/>
              </a:ext>
            </a:extLst>
          </p:cNvPr>
          <p:cNvSpPr>
            <a:spLocks noGrp="1"/>
          </p:cNvSpPr>
          <p:nvPr>
            <p:ph type="title"/>
          </p:nvPr>
        </p:nvSpPr>
        <p:spPr>
          <a:xfrm>
            <a:off x="432262" y="415636"/>
            <a:ext cx="11114116" cy="202491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3600" dirty="0"/>
              <a:t>What does the Bible Say about Creation and the Flood?</a:t>
            </a:r>
            <a:br>
              <a:rPr lang="en-US" dirty="0"/>
            </a:br>
            <a:br>
              <a:rPr kumimoji="0" lang="en-US" sz="2000" b="1" i="0" u="none" strike="noStrike" kern="1200" cap="none" spc="0" normalizeH="0" baseline="0" noProof="0" dirty="0">
                <a:ln>
                  <a:noFill/>
                </a:ln>
                <a:solidFill>
                  <a:srgbClr val="FFFFFF"/>
                </a:solidFill>
                <a:effectLst/>
                <a:uLnTx/>
                <a:uFillTx/>
                <a:latin typeface="Arial Nova"/>
                <a:ea typeface="+mn-ea"/>
                <a:cs typeface="+mn-cs"/>
              </a:rPr>
            </a:br>
            <a:endParaRPr lang="en-US" dirty="0"/>
          </a:p>
        </p:txBody>
      </p:sp>
      <p:sp>
        <p:nvSpPr>
          <p:cNvPr id="4" name="Slide Number Placeholder 3">
            <a:extLst>
              <a:ext uri="{FF2B5EF4-FFF2-40B4-BE49-F238E27FC236}">
                <a16:creationId xmlns:a16="http://schemas.microsoft.com/office/drawing/2014/main" id="{FD1E69EA-A9E8-C521-7C62-DA1F24879918}"/>
              </a:ext>
            </a:extLst>
          </p:cNvPr>
          <p:cNvSpPr>
            <a:spLocks noGrp="1"/>
          </p:cNvSpPr>
          <p:nvPr>
            <p:ph type="sldNum" sz="quarter" idx="12"/>
          </p:nvPr>
        </p:nvSpPr>
        <p:spPr>
          <a:xfrm>
            <a:off x="9140971" y="6226198"/>
            <a:ext cx="2743200" cy="365125"/>
          </a:xfrm>
        </p:spPr>
        <p:txBody>
          <a:bodyPr/>
          <a:lstStyle/>
          <a:p>
            <a:fld id="{FE024F78-56A6-7740-B68D-8D4D026EDF3F}" type="slidenum">
              <a:rPr lang="en-US" smtClean="0"/>
              <a:pPr/>
              <a:t>6</a:t>
            </a:fld>
            <a:endParaRPr lang="en-US" dirty="0"/>
          </a:p>
        </p:txBody>
      </p:sp>
      <p:sp>
        <p:nvSpPr>
          <p:cNvPr id="7" name="TextBox 6">
            <a:extLst>
              <a:ext uri="{FF2B5EF4-FFF2-40B4-BE49-F238E27FC236}">
                <a16:creationId xmlns:a16="http://schemas.microsoft.com/office/drawing/2014/main" id="{19FE0898-1433-ABB1-E8C5-8A6DF3928CFB}"/>
              </a:ext>
            </a:extLst>
          </p:cNvPr>
          <p:cNvSpPr txBox="1"/>
          <p:nvPr/>
        </p:nvSpPr>
        <p:spPr>
          <a:xfrm>
            <a:off x="781396" y="2041535"/>
            <a:ext cx="10141691" cy="4154984"/>
          </a:xfrm>
          <a:prstGeom prst="rect">
            <a:avLst/>
          </a:prstGeom>
          <a:noFill/>
        </p:spPr>
        <p:txBody>
          <a:bodyPr wrap="square">
            <a:spAutoFit/>
          </a:bodyPr>
          <a:lstStyle/>
          <a:p>
            <a:r>
              <a:rPr lang="en-US" sz="2400" b="1" dirty="0">
                <a:solidFill>
                  <a:schemeClr val="bg1"/>
                </a:solidFill>
              </a:rPr>
              <a:t>“…so far as I know, there is no professor of Hebrew or Old Testament at any world-class university who does not believe that the writer(s) of Genesis 1–11 intended to convey to their readers the ideas that:</a:t>
            </a:r>
          </a:p>
          <a:p>
            <a:pPr marL="742950" indent="-742950">
              <a:buAutoNum type="arabicParenBoth"/>
            </a:pPr>
            <a:endParaRPr lang="en-US" sz="2400" b="1" dirty="0">
              <a:solidFill>
                <a:schemeClr val="bg1"/>
              </a:solidFill>
            </a:endParaRPr>
          </a:p>
          <a:p>
            <a:pPr marL="457200" indent="-457200">
              <a:buAutoNum type="alphaLcParenBoth"/>
            </a:pPr>
            <a:r>
              <a:rPr lang="en-US" sz="2400" b="1" dirty="0">
                <a:solidFill>
                  <a:schemeClr val="bg1"/>
                </a:solidFill>
              </a:rPr>
              <a:t>creation took place in a series of six days which were the same</a:t>
            </a:r>
          </a:p>
          <a:p>
            <a:r>
              <a:rPr lang="en-US" sz="2400" b="1" dirty="0">
                <a:solidFill>
                  <a:schemeClr val="bg1"/>
                </a:solidFill>
              </a:rPr>
              <a:t>      as the days of 24 hours we now experience</a:t>
            </a:r>
          </a:p>
          <a:p>
            <a:r>
              <a:rPr lang="en-US" sz="2400" b="1" dirty="0">
                <a:solidFill>
                  <a:schemeClr val="bg1"/>
                </a:solidFill>
              </a:rPr>
              <a:t>(b) the figures contained in the Genesis genealogies provided by</a:t>
            </a:r>
          </a:p>
          <a:p>
            <a:r>
              <a:rPr lang="en-US" sz="2400" b="1" dirty="0">
                <a:solidFill>
                  <a:schemeClr val="bg1"/>
                </a:solidFill>
              </a:rPr>
              <a:t>      simple addition a chronology from the beginning of the world</a:t>
            </a:r>
          </a:p>
          <a:p>
            <a:r>
              <a:rPr lang="en-US" sz="2400" b="1" dirty="0">
                <a:solidFill>
                  <a:schemeClr val="bg1"/>
                </a:solidFill>
              </a:rPr>
              <a:t>      up to later stages in the biblical story</a:t>
            </a:r>
          </a:p>
          <a:p>
            <a:r>
              <a:rPr lang="en-US" sz="2400" b="1" dirty="0">
                <a:solidFill>
                  <a:schemeClr val="bg1"/>
                </a:solidFill>
              </a:rPr>
              <a:t>(c) Noah’s flood was understood to be world-wide and extinguish all</a:t>
            </a:r>
          </a:p>
          <a:p>
            <a:r>
              <a:rPr lang="en-US" sz="2400" b="1" dirty="0">
                <a:solidFill>
                  <a:schemeClr val="bg1"/>
                </a:solidFill>
              </a:rPr>
              <a:t>      human and animal life except for those in the ark.”</a:t>
            </a:r>
          </a:p>
        </p:txBody>
      </p:sp>
      <p:sp>
        <p:nvSpPr>
          <p:cNvPr id="3" name="TextBox 2">
            <a:extLst>
              <a:ext uri="{FF2B5EF4-FFF2-40B4-BE49-F238E27FC236}">
                <a16:creationId xmlns:a16="http://schemas.microsoft.com/office/drawing/2014/main" id="{23F8B282-27A2-70BE-8EC0-C73AF9050C2E}"/>
              </a:ext>
            </a:extLst>
          </p:cNvPr>
          <p:cNvSpPr txBox="1"/>
          <p:nvPr/>
        </p:nvSpPr>
        <p:spPr>
          <a:xfrm>
            <a:off x="1467277" y="6196519"/>
            <a:ext cx="9767455" cy="584775"/>
          </a:xfrm>
          <a:prstGeom prst="rect">
            <a:avLst/>
          </a:prstGeom>
          <a:noFill/>
        </p:spPr>
        <p:txBody>
          <a:bodyPr wrap="square">
            <a:spAutoFit/>
          </a:bodyPr>
          <a:lstStyle/>
          <a:p>
            <a:r>
              <a:rPr lang="en-US" sz="1600" dirty="0">
                <a:solidFill>
                  <a:schemeClr val="bg1"/>
                </a:solidFill>
              </a:rPr>
              <a:t>James Barr (1924–2006), Oriel Professor of the interpretation of the Holy Scripture, Oxford University, England, in a letter to David C.C. Watson, 23 April 1984.</a:t>
            </a:r>
          </a:p>
        </p:txBody>
      </p:sp>
    </p:spTree>
    <p:extLst>
      <p:ext uri="{BB962C8B-B14F-4D97-AF65-F5344CB8AC3E}">
        <p14:creationId xmlns:p14="http://schemas.microsoft.com/office/powerpoint/2010/main" val="18197926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DE810E-8E37-1D8A-245B-020E4E4C0B9F}"/>
              </a:ext>
            </a:extLst>
          </p:cNvPr>
          <p:cNvSpPr>
            <a:spLocks noGrp="1"/>
          </p:cNvSpPr>
          <p:nvPr>
            <p:ph type="title"/>
          </p:nvPr>
        </p:nvSpPr>
        <p:spPr>
          <a:xfrm>
            <a:off x="3305669" y="113097"/>
            <a:ext cx="7941451" cy="1656304"/>
          </a:xfrm>
        </p:spPr>
        <p:txBody>
          <a:bodyPr vert="horz" lIns="0" tIns="45720" rIns="91440" bIns="45720" rtlCol="0" anchor="b">
            <a:normAutofit/>
          </a:bodyPr>
          <a:lstStyle/>
          <a:p>
            <a:pPr marL="0" marR="0" lvl="0" indent="0" fontAlgn="auto">
              <a:spcAft>
                <a:spcPts val="0"/>
              </a:spcAft>
              <a:buClrTx/>
              <a:buSzTx/>
              <a:tabLst/>
              <a:defRPr/>
            </a:pPr>
            <a:r>
              <a:rPr lang="en-US" sz="2700" kern="1200" cap="all" spc="0" baseline="0" dirty="0">
                <a:latin typeface="+mj-lt"/>
                <a:ea typeface="+mj-ea"/>
                <a:cs typeface="Biome" panose="020B0503030204020804" pitchFamily="34" charset="0"/>
              </a:rPr>
              <a:t>Will any old apologetics approach do?</a:t>
            </a:r>
            <a:br>
              <a:rPr lang="en-US" sz="2700" kern="1200" cap="all" spc="0" baseline="0" dirty="0">
                <a:latin typeface="+mj-lt"/>
                <a:ea typeface="+mj-ea"/>
                <a:cs typeface="Biome" panose="020B0503030204020804" pitchFamily="34" charset="0"/>
              </a:rPr>
            </a:br>
            <a:br>
              <a:rPr kumimoji="0" lang="en-US" sz="2700" b="1" i="0" u="none" strike="noStrike" kern="1200" cap="all" spc="0" normalizeH="0" baseline="0" noProof="0" dirty="0">
                <a:ln>
                  <a:noFill/>
                </a:ln>
                <a:effectLst/>
                <a:uLnTx/>
                <a:uFillTx/>
                <a:latin typeface="+mj-lt"/>
                <a:ea typeface="+mj-ea"/>
                <a:cs typeface="Biome" panose="020B0503030204020804" pitchFamily="34" charset="0"/>
              </a:rPr>
            </a:br>
            <a:endParaRPr lang="en-US" sz="2700" kern="1200" cap="all" spc="0" baseline="0" dirty="0">
              <a:latin typeface="+mj-lt"/>
              <a:ea typeface="+mj-ea"/>
              <a:cs typeface="Biome" panose="020B0503030204020804" pitchFamily="34" charset="0"/>
            </a:endParaRPr>
          </a:p>
        </p:txBody>
      </p:sp>
      <p:sp>
        <p:nvSpPr>
          <p:cNvPr id="4" name="Slide Number Placeholder 3">
            <a:extLst>
              <a:ext uri="{FF2B5EF4-FFF2-40B4-BE49-F238E27FC236}">
                <a16:creationId xmlns:a16="http://schemas.microsoft.com/office/drawing/2014/main" id="{FD1E69EA-A9E8-C521-7C62-DA1F24879918}"/>
              </a:ext>
            </a:extLst>
          </p:cNvPr>
          <p:cNvSpPr>
            <a:spLocks noGrp="1"/>
          </p:cNvSpPr>
          <p:nvPr>
            <p:ph type="sldNum" sz="quarter" idx="12"/>
          </p:nvPr>
        </p:nvSpPr>
        <p:spPr>
          <a:xfrm>
            <a:off x="9140971" y="6226198"/>
            <a:ext cx="2743200" cy="365125"/>
          </a:xfrm>
        </p:spPr>
        <p:txBody>
          <a:bodyPr vert="horz" lIns="91440" tIns="45720" rIns="91440" bIns="45720" rtlCol="0" anchor="ctr">
            <a:normAutofit/>
          </a:bodyPr>
          <a:lstStyle/>
          <a:p>
            <a:pPr>
              <a:spcAft>
                <a:spcPts val="600"/>
              </a:spcAft>
            </a:pPr>
            <a:fld id="{FE024F78-56A6-7740-B68D-8D4D026EDF3F}" type="slidenum">
              <a:rPr lang="en-US" smtClean="0"/>
              <a:pPr>
                <a:spcAft>
                  <a:spcPts val="600"/>
                </a:spcAft>
              </a:pPr>
              <a:t>7</a:t>
            </a:fld>
            <a:endParaRPr lang="en-US"/>
          </a:p>
        </p:txBody>
      </p:sp>
      <p:graphicFrame>
        <p:nvGraphicFramePr>
          <p:cNvPr id="9" name="TextBox 6">
            <a:extLst>
              <a:ext uri="{FF2B5EF4-FFF2-40B4-BE49-F238E27FC236}">
                <a16:creationId xmlns:a16="http://schemas.microsoft.com/office/drawing/2014/main" id="{DECD924D-46B6-676B-DB06-C1F3E0996491}"/>
              </a:ext>
            </a:extLst>
          </p:cNvPr>
          <p:cNvGraphicFramePr/>
          <p:nvPr/>
        </p:nvGraphicFramePr>
        <p:xfrm>
          <a:off x="3305669" y="2470150"/>
          <a:ext cx="7420819" cy="367664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3547970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7F6955A5-FA8E-ADBC-B3B0-70B7E4125BC5}"/>
              </a:ext>
            </a:extLst>
          </p:cNvPr>
          <p:cNvSpPr/>
          <p:nvPr/>
        </p:nvSpPr>
        <p:spPr>
          <a:xfrm>
            <a:off x="6670425" y="2387600"/>
            <a:ext cx="4876800" cy="3352800"/>
          </a:xfrm>
          <a:prstGeom prst="roundRect">
            <a:avLst/>
          </a:prstGeom>
          <a:solidFill>
            <a:schemeClr val="accent4">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Rounded Corners 9">
            <a:extLst>
              <a:ext uri="{FF2B5EF4-FFF2-40B4-BE49-F238E27FC236}">
                <a16:creationId xmlns:a16="http://schemas.microsoft.com/office/drawing/2014/main" id="{0081EE37-07CE-19BD-4A56-A0FB4336C336}"/>
              </a:ext>
            </a:extLst>
          </p:cNvPr>
          <p:cNvSpPr/>
          <p:nvPr/>
        </p:nvSpPr>
        <p:spPr>
          <a:xfrm>
            <a:off x="2265680" y="2474811"/>
            <a:ext cx="4122420" cy="3265589"/>
          </a:xfrm>
          <a:prstGeom prst="roundRect">
            <a:avLst/>
          </a:prstGeom>
          <a:solidFill>
            <a:schemeClr val="accent4">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E1EA29C0-28CA-82E7-EA64-F462B4F80B37}"/>
              </a:ext>
            </a:extLst>
          </p:cNvPr>
          <p:cNvSpPr txBox="1"/>
          <p:nvPr/>
        </p:nvSpPr>
        <p:spPr>
          <a:xfrm>
            <a:off x="2399620" y="162560"/>
            <a:ext cx="8843050" cy="1616904"/>
          </a:xfrm>
          <a:prstGeom prst="rect">
            <a:avLst/>
          </a:prstGeom>
        </p:spPr>
        <p:txBody>
          <a:bodyPr vert="horz" lIns="0" tIns="45720" rIns="91440" bIns="45720" rtlCol="0" anchor="b">
            <a:normAutofit/>
          </a:bodyPr>
          <a:lstStyle/>
          <a:p>
            <a:pPr>
              <a:lnSpc>
                <a:spcPct val="90000"/>
              </a:lnSpc>
              <a:spcBef>
                <a:spcPct val="0"/>
              </a:spcBef>
              <a:spcAft>
                <a:spcPts val="600"/>
              </a:spcAft>
            </a:pPr>
            <a:r>
              <a:rPr lang="en-US" sz="3200" kern="1200" cap="all" spc="0" baseline="0">
                <a:solidFill>
                  <a:schemeClr val="accent3">
                    <a:lumMod val="75000"/>
                  </a:schemeClr>
                </a:solidFill>
                <a:latin typeface="+mj-lt"/>
                <a:ea typeface="+mj-ea"/>
                <a:cs typeface="Biome" panose="020B0503030204020804" pitchFamily="34" charset="0"/>
              </a:rPr>
              <a:t>CAN YOU SEE THE DIFFERENCE?</a:t>
            </a:r>
          </a:p>
        </p:txBody>
      </p:sp>
      <p:sp>
        <p:nvSpPr>
          <p:cNvPr id="8" name="TextBox 7">
            <a:extLst>
              <a:ext uri="{FF2B5EF4-FFF2-40B4-BE49-F238E27FC236}">
                <a16:creationId xmlns:a16="http://schemas.microsoft.com/office/drawing/2014/main" id="{65DCA0CF-BDCE-12E8-C3A7-95D7037DD3A7}"/>
              </a:ext>
            </a:extLst>
          </p:cNvPr>
          <p:cNvSpPr txBox="1"/>
          <p:nvPr/>
        </p:nvSpPr>
        <p:spPr>
          <a:xfrm>
            <a:off x="2373002" y="2474811"/>
            <a:ext cx="4015098" cy="3528397"/>
          </a:xfrm>
          <a:prstGeom prst="rect">
            <a:avLst/>
          </a:prstGeom>
        </p:spPr>
        <p:txBody>
          <a:bodyPr vert="horz" lIns="91440" tIns="45720" rIns="91440" bIns="45720" rtlCol="0">
            <a:normAutofit/>
          </a:bodyPr>
          <a:lstStyle/>
          <a:p>
            <a:pPr>
              <a:lnSpc>
                <a:spcPct val="120000"/>
              </a:lnSpc>
              <a:spcBef>
                <a:spcPts val="1000"/>
              </a:spcBef>
              <a:buClr>
                <a:schemeClr val="accent6"/>
              </a:buClr>
              <a:buFont typeface="Arial" panose="020B0604020202020204" pitchFamily="34" charset="0"/>
            </a:pPr>
            <a:r>
              <a:rPr lang="en-US" sz="3200" b="0" i="0" baseline="0" dirty="0">
                <a:solidFill>
                  <a:schemeClr val="bg1"/>
                </a:solidFill>
                <a:effectLst/>
              </a:rPr>
              <a:t>“I believe what scientists say. Now how do I fit what they are saying into the Bible?”</a:t>
            </a:r>
            <a:endParaRPr lang="en-US" sz="3200" baseline="0" dirty="0">
              <a:solidFill>
                <a:schemeClr val="bg1"/>
              </a:solidFill>
            </a:endParaRPr>
          </a:p>
        </p:txBody>
      </p:sp>
      <p:sp>
        <p:nvSpPr>
          <p:cNvPr id="9" name="TextBox 8">
            <a:extLst>
              <a:ext uri="{FF2B5EF4-FFF2-40B4-BE49-F238E27FC236}">
                <a16:creationId xmlns:a16="http://schemas.microsoft.com/office/drawing/2014/main" id="{2033091A-B58D-BAA5-C72D-A12A51456AA5}"/>
              </a:ext>
            </a:extLst>
          </p:cNvPr>
          <p:cNvSpPr txBox="1"/>
          <p:nvPr/>
        </p:nvSpPr>
        <p:spPr>
          <a:xfrm>
            <a:off x="6995158" y="2474811"/>
            <a:ext cx="4475481" cy="3143251"/>
          </a:xfrm>
          <a:prstGeom prst="rect">
            <a:avLst/>
          </a:prstGeom>
        </p:spPr>
        <p:txBody>
          <a:bodyPr vert="horz" lIns="91440" tIns="45720" rIns="91440" bIns="45720" rtlCol="0">
            <a:noAutofit/>
          </a:bodyPr>
          <a:lstStyle/>
          <a:p>
            <a:pPr>
              <a:lnSpc>
                <a:spcPct val="120000"/>
              </a:lnSpc>
              <a:spcBef>
                <a:spcPts val="1000"/>
              </a:spcBef>
              <a:buClr>
                <a:schemeClr val="accent6"/>
              </a:buClr>
              <a:buFont typeface="Arial" panose="020B0604020202020204" pitchFamily="34" charset="0"/>
            </a:pPr>
            <a:r>
              <a:rPr lang="en-US" sz="3200" b="0" i="0" baseline="0" dirty="0">
                <a:solidFill>
                  <a:schemeClr val="bg1"/>
                </a:solidFill>
                <a:effectLst/>
              </a:rPr>
              <a:t>“I believe your Word, Lord. Now how do I do science or interpret the scientific data in the light of Scripture?”</a:t>
            </a:r>
            <a:endParaRPr lang="en-US" sz="3200" baseline="0" dirty="0">
              <a:solidFill>
                <a:schemeClr val="bg1"/>
              </a:solidFill>
            </a:endParaRPr>
          </a:p>
        </p:txBody>
      </p:sp>
      <p:sp>
        <p:nvSpPr>
          <p:cNvPr id="3" name="Slide Number Placeholder 2">
            <a:extLst>
              <a:ext uri="{FF2B5EF4-FFF2-40B4-BE49-F238E27FC236}">
                <a16:creationId xmlns:a16="http://schemas.microsoft.com/office/drawing/2014/main" id="{A6A971A9-0C5C-DDFC-67F9-2E5A55F12F67}"/>
              </a:ext>
            </a:extLst>
          </p:cNvPr>
          <p:cNvSpPr>
            <a:spLocks noGrp="1"/>
          </p:cNvSpPr>
          <p:nvPr>
            <p:ph type="sldNum" sz="quarter" idx="12"/>
          </p:nvPr>
        </p:nvSpPr>
        <p:spPr>
          <a:xfrm>
            <a:off x="9140971" y="6226198"/>
            <a:ext cx="2743200" cy="365125"/>
          </a:xfrm>
        </p:spPr>
        <p:txBody>
          <a:bodyPr vert="horz" lIns="91440" tIns="45720" rIns="91440" bIns="45720" rtlCol="0" anchor="ctr">
            <a:normAutofit/>
          </a:bodyPr>
          <a:lstStyle/>
          <a:p>
            <a:pPr>
              <a:spcAft>
                <a:spcPts val="600"/>
              </a:spcAft>
            </a:pPr>
            <a:fld id="{FE024F78-56A6-7740-B68D-8D4D026EDF3F}" type="slidenum">
              <a:rPr lang="en-US" smtClean="0"/>
              <a:pPr>
                <a:spcAft>
                  <a:spcPts val="600"/>
                </a:spcAft>
              </a:pPr>
              <a:t>8</a:t>
            </a:fld>
            <a:endParaRPr lang="en-US"/>
          </a:p>
        </p:txBody>
      </p:sp>
    </p:spTree>
    <p:extLst>
      <p:ext uri="{BB962C8B-B14F-4D97-AF65-F5344CB8AC3E}">
        <p14:creationId xmlns:p14="http://schemas.microsoft.com/office/powerpoint/2010/main" val="394274994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DE810E-8E37-1D8A-245B-020E4E4C0B9F}"/>
              </a:ext>
            </a:extLst>
          </p:cNvPr>
          <p:cNvSpPr>
            <a:spLocks noGrp="1"/>
          </p:cNvSpPr>
          <p:nvPr>
            <p:ph type="title"/>
          </p:nvPr>
        </p:nvSpPr>
        <p:spPr>
          <a:xfrm>
            <a:off x="432262" y="415636"/>
            <a:ext cx="11114116" cy="202491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3600" dirty="0"/>
              <a:t>What is our Goal? TO win a Debate about the age of the Earth or Evolution? No!</a:t>
            </a:r>
            <a:br>
              <a:rPr lang="en-US" dirty="0"/>
            </a:br>
            <a:br>
              <a:rPr kumimoji="0" lang="en-US" sz="2000" b="1" i="0" u="none" strike="noStrike" kern="1200" cap="none" spc="0" normalizeH="0" baseline="0" noProof="0" dirty="0">
                <a:ln>
                  <a:noFill/>
                </a:ln>
                <a:solidFill>
                  <a:srgbClr val="FFFFFF"/>
                </a:solidFill>
                <a:effectLst/>
                <a:uLnTx/>
                <a:uFillTx/>
                <a:latin typeface="Arial Nova"/>
                <a:ea typeface="+mn-ea"/>
                <a:cs typeface="+mn-cs"/>
              </a:rPr>
            </a:br>
            <a:endParaRPr lang="en-US" dirty="0"/>
          </a:p>
        </p:txBody>
      </p:sp>
      <p:sp>
        <p:nvSpPr>
          <p:cNvPr id="4" name="Slide Number Placeholder 3">
            <a:extLst>
              <a:ext uri="{FF2B5EF4-FFF2-40B4-BE49-F238E27FC236}">
                <a16:creationId xmlns:a16="http://schemas.microsoft.com/office/drawing/2014/main" id="{FD1E69EA-A9E8-C521-7C62-DA1F24879918}"/>
              </a:ext>
            </a:extLst>
          </p:cNvPr>
          <p:cNvSpPr>
            <a:spLocks noGrp="1"/>
          </p:cNvSpPr>
          <p:nvPr>
            <p:ph type="sldNum" sz="quarter" idx="12"/>
          </p:nvPr>
        </p:nvSpPr>
        <p:spPr>
          <a:xfrm>
            <a:off x="9140971" y="6226198"/>
            <a:ext cx="2743200" cy="365125"/>
          </a:xfrm>
        </p:spPr>
        <p:txBody>
          <a:bodyPr/>
          <a:lstStyle/>
          <a:p>
            <a:fld id="{FE024F78-56A6-7740-B68D-8D4D026EDF3F}" type="slidenum">
              <a:rPr lang="en-US" smtClean="0"/>
              <a:pPr/>
              <a:t>9</a:t>
            </a:fld>
            <a:endParaRPr lang="en-US" dirty="0"/>
          </a:p>
        </p:txBody>
      </p:sp>
      <p:sp>
        <p:nvSpPr>
          <p:cNvPr id="7" name="TextBox 6">
            <a:extLst>
              <a:ext uri="{FF2B5EF4-FFF2-40B4-BE49-F238E27FC236}">
                <a16:creationId xmlns:a16="http://schemas.microsoft.com/office/drawing/2014/main" id="{19FE0898-1433-ABB1-E8C5-8A6DF3928CFB}"/>
              </a:ext>
            </a:extLst>
          </p:cNvPr>
          <p:cNvSpPr txBox="1"/>
          <p:nvPr/>
        </p:nvSpPr>
        <p:spPr>
          <a:xfrm>
            <a:off x="781396" y="2041535"/>
            <a:ext cx="10141691" cy="3539430"/>
          </a:xfrm>
          <a:prstGeom prst="rect">
            <a:avLst/>
          </a:prstGeom>
          <a:noFill/>
        </p:spPr>
        <p:txBody>
          <a:bodyPr wrap="square">
            <a:spAutoFit/>
          </a:bodyPr>
          <a:lstStyle/>
          <a:p>
            <a:r>
              <a:rPr lang="en-US" sz="2800" b="1" dirty="0">
                <a:solidFill>
                  <a:schemeClr val="bg1"/>
                </a:solidFill>
              </a:rPr>
              <a:t>“Christianity has fought, still fights, and will continue to fight science to the desperate end over evolution, because evolution destroys utterly and finally the very reason Jesus’ earthly life was supposedly made necessary. Destroy Adam and Eve and the original sin, and in the rubble you will find the sorry remains of the Son of God. If Jesus was not the redeemer who died for our sins, and this is what evolution means, then Christianity is nothing.”</a:t>
            </a:r>
          </a:p>
        </p:txBody>
      </p:sp>
      <p:sp>
        <p:nvSpPr>
          <p:cNvPr id="3" name="TextBox 2">
            <a:extLst>
              <a:ext uri="{FF2B5EF4-FFF2-40B4-BE49-F238E27FC236}">
                <a16:creationId xmlns:a16="http://schemas.microsoft.com/office/drawing/2014/main" id="{00018E91-7B39-16E6-8478-DF99C67D3839}"/>
              </a:ext>
            </a:extLst>
          </p:cNvPr>
          <p:cNvSpPr txBox="1"/>
          <p:nvPr/>
        </p:nvSpPr>
        <p:spPr>
          <a:xfrm>
            <a:off x="1212272" y="5877752"/>
            <a:ext cx="9767455" cy="338554"/>
          </a:xfrm>
          <a:prstGeom prst="rect">
            <a:avLst/>
          </a:prstGeom>
          <a:noFill/>
        </p:spPr>
        <p:txBody>
          <a:bodyPr wrap="square">
            <a:spAutoFit/>
          </a:bodyPr>
          <a:lstStyle/>
          <a:p>
            <a:r>
              <a:rPr lang="en-US" sz="1600" dirty="0">
                <a:solidFill>
                  <a:schemeClr val="bg1"/>
                </a:solidFill>
              </a:rPr>
              <a:t>G. Richard Bozarth, ‘The Meaning of Evolution’, American Atheist, p. 30, February 1978.</a:t>
            </a:r>
          </a:p>
        </p:txBody>
      </p:sp>
    </p:spTree>
    <p:extLst>
      <p:ext uri="{BB962C8B-B14F-4D97-AF65-F5344CB8AC3E}">
        <p14:creationId xmlns:p14="http://schemas.microsoft.com/office/powerpoint/2010/main" val="1738300788"/>
      </p:ext>
    </p:extLst>
  </p:cSld>
  <p:clrMapOvr>
    <a:masterClrMapping/>
  </p:clrMapOvr>
</p:sld>
</file>

<file path=ppt/theme/theme1.xml><?xml version="1.0" encoding="utf-8"?>
<a:theme xmlns:a="http://schemas.openxmlformats.org/drawingml/2006/main" name="Custom">
  <a:themeElements>
    <a:clrScheme name="Custom 17">
      <a:dk1>
        <a:srgbClr val="000000"/>
      </a:dk1>
      <a:lt1>
        <a:srgbClr val="FFFFFF"/>
      </a:lt1>
      <a:dk2>
        <a:srgbClr val="FC4EFB"/>
      </a:dk2>
      <a:lt2>
        <a:srgbClr val="E7E6E6"/>
      </a:lt2>
      <a:accent1>
        <a:srgbClr val="FAF24C"/>
      </a:accent1>
      <a:accent2>
        <a:srgbClr val="5EFCAC"/>
      </a:accent2>
      <a:accent3>
        <a:srgbClr val="73EBF9"/>
      </a:accent3>
      <a:accent4>
        <a:srgbClr val="316CFC"/>
      </a:accent4>
      <a:accent5>
        <a:srgbClr val="B059FD"/>
      </a:accent5>
      <a:accent6>
        <a:srgbClr val="9405FC"/>
      </a:accent6>
      <a:hlink>
        <a:srgbClr val="FFFFFF"/>
      </a:hlink>
      <a:folHlink>
        <a:srgbClr val="FFFFFF"/>
      </a:folHlink>
    </a:clrScheme>
    <a:fontScheme name="Custom 15">
      <a:majorFont>
        <a:latin typeface="Biome"/>
        <a:ea typeface=""/>
        <a:cs typeface=""/>
      </a:majorFont>
      <a:minorFont>
        <a:latin typeface="Arial Nov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M11936837_win32_SL_V11" id="{EAD6EF7B-6F25-4469-AF6A-07D6EB1461DD}" vid="{30FEA78B-2F89-4FF0-8415-E3920802C58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Image xmlns="71af3243-3dd4-4a8d-8c0d-dd76da1f02a5">
      <Url xsi:nil="true"/>
      <Description xsi:nil="true"/>
    </Image>
    <Status xmlns="71af3243-3dd4-4a8d-8c0d-dd76da1f02a5">Not started</Status>
    <Background xmlns="71af3243-3dd4-4a8d-8c0d-dd76da1f02a5">false</Background>
    <_ip_UnifiedCompliancePolicyProperties xmlns="http://schemas.microsoft.com/sharepoint/v3" xsi:nil="true"/>
    <ImageTagsTaxHTField xmlns="71af3243-3dd4-4a8d-8c0d-dd76da1f02a5">
      <Terms xmlns="http://schemas.microsoft.com/office/infopath/2007/PartnerControls"/>
    </ImageTagsTaxHTField>
    <TaxCatchAll xmlns="230e9df3-be65-4c73-a93b-d1236ebd677e" xsi:nil="true"/>
    <MediaServiceKeyPoints xmlns="71af3243-3dd4-4a8d-8c0d-dd76da1f02a5"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28" ma:contentTypeDescription="Create a new document." ma:contentTypeScope="" ma:versionID="60f5a4f2d2b0abadcf532d48ebf9cb71">
  <xsd:schema xmlns:xsd="http://www.w3.org/2001/XMLSchema" xmlns:xs="http://www.w3.org/2001/XMLSchema" xmlns:p="http://schemas.microsoft.com/office/2006/metadata/properties" xmlns:ns1="http://schemas.microsoft.com/sharepoint/v3" xmlns:ns2="71af3243-3dd4-4a8d-8c0d-dd76da1f02a5" xmlns:ns3="16c05727-aa75-4e4a-9b5f-8a80a1165891" xmlns:ns4="230e9df3-be65-4c73-a93b-d1236ebd677e" targetNamespace="http://schemas.microsoft.com/office/2006/metadata/properties" ma:root="true" ma:fieldsID="7dd78129e6a1811f84807ad11c651531" ns1:_="" ns2:_="" ns3:_="" ns4:_="">
    <xsd:import namespace="http://schemas.microsoft.com/sharepoint/v3"/>
    <xsd:import namespace="71af3243-3dd4-4a8d-8c0d-dd76da1f02a5"/>
    <xsd:import namespace="16c05727-aa75-4e4a-9b5f-8a80a1165891"/>
    <xsd:import namespace="230e9df3-be65-4c73-a93b-d1236ebd677e"/>
    <xsd:element name="properties">
      <xsd:complexType>
        <xsd:sequence>
          <xsd:element name="documentManagement">
            <xsd:complexType>
              <xsd:all>
                <xsd:element ref="ns2:Status" minOccurs="0"/>
                <xsd:element ref="ns2:Image" minOccurs="0"/>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1:_ip_UnifiedCompliancePolicyProperties" minOccurs="0"/>
                <xsd:element ref="ns1:_ip_UnifiedCompliancePolicyUIAction" minOccurs="0"/>
                <xsd:element ref="ns4:TaxCatchAll" minOccurs="0"/>
                <xsd:element ref="ns2:ImageTagsTaxHTField" minOccurs="0"/>
                <xsd:element ref="ns2:MediaServiceLocation" minOccurs="0"/>
                <xsd:element ref="ns2:MediaLengthInSeconds" minOccurs="0"/>
                <xsd:element ref="ns2:Background" minOccurs="0"/>
                <xsd:element ref="ns2:MediaServiceSearchProperties" minOccurs="0"/>
                <xsd:element ref="ns2:MediaServiceDocTags" minOccurs="0"/>
                <xsd:element ref="ns2:MediaServiceObjectDetectorVersions" minOccurs="0"/>
                <xsd:element ref="ns2:MediaServiceSystem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ma:readOnly="false">
      <xsd:simpleType>
        <xsd:restriction base="dms:Note"/>
      </xsd:simpleType>
    </xsd:element>
    <xsd:element name="_ip_UnifiedCompliancePolicyUIAction" ma:index="21" nillable="true" ma:displayName="Unified Compliance Policy UI Action" ma:hidden="true" ma:internalName="_ip_UnifiedCompliancePolicyUIAction" ma:readOnly="fals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Status" ma:index="2" nillable="true" ma:displayName="Status" ma:default="Not started" ma:format="Dropdown" ma:internalName="Status" ma:readOnly="false">
      <xsd:simpleType>
        <xsd:restriction base="dms:Choice">
          <xsd:enumeration value="Not started"/>
          <xsd:enumeration value="In Progress"/>
          <xsd:enumeration value="Completed"/>
        </xsd:restriction>
      </xsd:simpleType>
    </xsd:element>
    <xsd:element name="Image" ma:index="3" nillable="true" ma:displayName="Image" ma:format="Image" ma:internalName="Image" ma:readOnly="false">
      <xsd:complexType>
        <xsd:complexContent>
          <xsd:extension base="dms:URL">
            <xsd:sequence>
              <xsd:element name="Url" type="dms:ValidUrl" minOccurs="0" nillable="true"/>
              <xsd:element name="Description" type="xsd:string" nillable="true"/>
            </xsd:sequence>
          </xsd:extension>
        </xsd:complexContent>
      </xsd:complexType>
    </xsd:element>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hidden="true" ma:internalName="MediaServiceOCR" ma:readOnly="true">
      <xsd:simpleType>
        <xsd:restriction base="dms:Note"/>
      </xsd:simpleType>
    </xsd:element>
    <xsd:element name="MediaServiceAutoTags" ma:index="11" nillable="true" ma:displayName="MediaServiceAutoTags" ma:hidden="true"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hidden="true" ma:internalName="MediaServiceKeyPoints" ma:readOnly="false">
      <xsd:simpleType>
        <xsd:restriction base="dms:Note"/>
      </xsd:simpleType>
    </xsd:element>
    <xsd:element name="MediaServiceDateTaken" ma:index="18" nillable="true" ma:displayName="MediaServiceDateTaken" ma:hidden="true" ma:internalName="MediaServiceDateTaken" ma:readOnly="true">
      <xsd:simpleType>
        <xsd:restriction base="dms:Text"/>
      </xsd:simpleType>
    </xsd:element>
    <xsd:element name="ImageTagsTaxHTField" ma:index="25" nillable="true" ma:taxonomy="true" ma:internalName="ImageTagsTaxHTField"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Location" ma:index="26" nillable="true" ma:displayName="Location" ma:hidden="true" ma:internalName="MediaServiceLocation" ma:readOnly="true">
      <xsd:simpleType>
        <xsd:restriction base="dms:Text"/>
      </xsd:simpleType>
    </xsd:element>
    <xsd:element name="MediaLengthInSeconds" ma:index="27" nillable="true" ma:displayName="MediaLengthInSeconds" ma:hidden="true" ma:internalName="MediaLengthInSeconds" ma:readOnly="true">
      <xsd:simpleType>
        <xsd:restriction base="dms:Unknown"/>
      </xsd:simpleType>
    </xsd:element>
    <xsd:element name="Background" ma:index="28" nillable="true" ma:displayName="Background" ma:default="0" ma:format="Dropdown" ma:internalName="Background">
      <xsd:simpleType>
        <xsd:restriction base="dms:Boolean"/>
      </xsd:simpleType>
    </xsd:element>
    <xsd:element name="MediaServiceSearchProperties" ma:index="29" nillable="true" ma:displayName="MediaServiceSearchProperties" ma:hidden="true" ma:internalName="MediaServiceSearchProperties" ma:readOnly="true">
      <xsd:simpleType>
        <xsd:restriction base="dms:Note"/>
      </xsd:simpleType>
    </xsd:element>
    <xsd:element name="MediaServiceDocTags" ma:index="30" nillable="true" ma:displayName="MediaServiceDocTags" ma:hidden="true" ma:internalName="MediaServiceDocTags" ma:readOnly="true">
      <xsd:simpleType>
        <xsd:restriction base="dms:Note"/>
      </xsd:simpleType>
    </xsd:element>
    <xsd:element name="MediaServiceObjectDetectorVersions" ma:index="31" nillable="true" ma:displayName="MediaServiceObjectDetectorVersions" ma:description="" ma:hidden="true" ma:indexed="true" ma:internalName="MediaServiceObjectDetectorVersions" ma:readOnly="true">
      <xsd:simpleType>
        <xsd:restriction base="dms:Text"/>
      </xsd:simpleType>
    </xsd:element>
    <xsd:element name="MediaServiceSystemTags" ma:index="32" nillable="true" ma:displayName="MediaServiceSystemTags" ma:hidden="true" ma:internalName="MediaServiceSystemTag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hidden="tru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hidden="true" ma:internalName="SharedWithDetail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3f6bfcbc-3db3-4ae6-bd76-326f0798ad28}" ma:internalName="TaxCatchAll" ma:readOnly="false" ma:showField="CatchAllData" ma:web="16c05727-aa75-4e4a-9b5f-8a80a116589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305301E-11B3-4B9D-A588-21F3C9809371}">
  <ds:schemaRefs>
    <ds:schemaRef ds:uri="16c05727-aa75-4e4a-9b5f-8a80a1165891"/>
    <ds:schemaRef ds:uri="http://purl.org/dc/terms/"/>
    <ds:schemaRef ds:uri="http://schemas.microsoft.com/office/2006/metadata/properties"/>
    <ds:schemaRef ds:uri="http://www.w3.org/XML/1998/namespace"/>
    <ds:schemaRef ds:uri="http://purl.org/dc/dcmitype/"/>
    <ds:schemaRef ds:uri="http://schemas.microsoft.com/office/2006/documentManagement/types"/>
    <ds:schemaRef ds:uri="71af3243-3dd4-4a8d-8c0d-dd76da1f02a5"/>
    <ds:schemaRef ds:uri="http://schemas.microsoft.com/office/infopath/2007/PartnerControls"/>
    <ds:schemaRef ds:uri="http://schemas.openxmlformats.org/package/2006/metadata/core-properties"/>
    <ds:schemaRef ds:uri="230e9df3-be65-4c73-a93b-d1236ebd677e"/>
    <ds:schemaRef ds:uri="http://schemas.microsoft.com/sharepoint/v3"/>
    <ds:schemaRef ds:uri="http://purl.org/dc/elements/1.1/"/>
  </ds:schemaRefs>
</ds:datastoreItem>
</file>

<file path=customXml/itemProps2.xml><?xml version="1.0" encoding="utf-8"?>
<ds:datastoreItem xmlns:ds="http://schemas.openxmlformats.org/officeDocument/2006/customXml" ds:itemID="{44137456-21FC-4AE2-8A94-BF06CAF2EB9B}">
  <ds:schemaRefs>
    <ds:schemaRef ds:uri="http://schemas.microsoft.com/sharepoint/v3/contenttype/forms"/>
  </ds:schemaRefs>
</ds:datastoreItem>
</file>

<file path=customXml/itemProps3.xml><?xml version="1.0" encoding="utf-8"?>
<ds:datastoreItem xmlns:ds="http://schemas.openxmlformats.org/officeDocument/2006/customXml" ds:itemID="{C77B561B-3A65-4A22-9691-EB838E7F9B8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71af3243-3dd4-4a8d-8c0d-dd76da1f02a5"/>
    <ds:schemaRef ds:uri="16c05727-aa75-4e4a-9b5f-8a80a1165891"/>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file>

<file path=docProps/app.xml><?xml version="1.0" encoding="utf-8"?>
<Properties xmlns="http://schemas.openxmlformats.org/officeDocument/2006/extended-properties" xmlns:vt="http://schemas.openxmlformats.org/officeDocument/2006/docPropsVTypes">
  <Template>{6FAD3340-AA97-42BE-87C0-EEBF46C8D25A}tf11936837_win32</Template>
  <TotalTime>1625</TotalTime>
  <Words>873</Words>
  <Application>Microsoft Office PowerPoint</Application>
  <PresentationFormat>Widescreen</PresentationFormat>
  <Paragraphs>96</Paragraphs>
  <Slides>19</Slides>
  <Notes>19</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19</vt:i4>
      </vt:variant>
    </vt:vector>
  </HeadingPairs>
  <TitlesOfParts>
    <vt:vector size="26" baseType="lpstr">
      <vt:lpstr>Arial</vt:lpstr>
      <vt:lpstr>Arial Nova</vt:lpstr>
      <vt:lpstr>Biome</vt:lpstr>
      <vt:lpstr>Calibri</vt:lpstr>
      <vt:lpstr>Google Sans</vt:lpstr>
      <vt:lpstr>yorkten-slab-normal</vt:lpstr>
      <vt:lpstr>Custom</vt:lpstr>
      <vt:lpstr>Scientific Apologetics</vt:lpstr>
      <vt:lpstr>Review –  3 Intelligent Design Arguments  </vt:lpstr>
      <vt:lpstr>Inferences to the Best Explanation – A Biblical problem</vt:lpstr>
      <vt:lpstr>Historical Or Origins Science</vt:lpstr>
      <vt:lpstr>What does the bible say? </vt:lpstr>
      <vt:lpstr>What does the Bible Say about Creation and the Flood?  </vt:lpstr>
      <vt:lpstr>Will any old apologetics approach do?  </vt:lpstr>
      <vt:lpstr>PowerPoint Presentation</vt:lpstr>
      <vt:lpstr>What is our Goal? TO win a Debate about the age of the Earth or Evolution? No!  </vt:lpstr>
      <vt:lpstr>Is Creation a Viable Model of Origins in Today's Modern, Scientific Era? </vt:lpstr>
      <vt:lpstr>Providing answers about Genesis</vt:lpstr>
      <vt:lpstr>AN Important Creationist Connection</vt:lpstr>
      <vt:lpstr>PowerPoint Presentation</vt:lpstr>
      <vt:lpstr>John Baumgardner – A Scientist With Abraham-like Faith  </vt:lpstr>
      <vt:lpstr>PowerPoint Presentation</vt:lpstr>
      <vt:lpstr>Kurt Wise  </vt:lpstr>
      <vt:lpstr>Richard Dawkins speaking of Kurt Wise in his book The God Delusion  </vt:lpstr>
      <vt:lpstr>John Sanford – A Scientist With Abraham-like Faith  </vt:lpstr>
      <vt:lpstr>Exodus 20:11</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BASIC</dc:title>
  <dc:creator>Dana Goodnight</dc:creator>
  <cp:lastModifiedBy>Dana Goodnight</cp:lastModifiedBy>
  <cp:revision>50</cp:revision>
  <cp:lastPrinted>2024-06-16T02:11:53Z</cp:lastPrinted>
  <dcterms:created xsi:type="dcterms:W3CDTF">2024-05-18T00:29:06Z</dcterms:created>
  <dcterms:modified xsi:type="dcterms:W3CDTF">2024-06-16T12:22:40Z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